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518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6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2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3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D89411-390C-440D-A4CC-78867C180FE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68D69D-79DE-4D60-B52F-52B2DAF060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0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08B3C-B486-D46F-739D-6D271796C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y-KG" b="1" dirty="0">
                <a:solidFill>
                  <a:srgbClr val="00B050"/>
                </a:solidFill>
              </a:rPr>
              <a:t>Окуу каражаттарын даярдоо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0B89F6-AD32-D893-6F47-2FD064EB3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y-KG" b="1" dirty="0">
                <a:solidFill>
                  <a:srgbClr val="002060"/>
                </a:solidFill>
              </a:rPr>
              <a:t>Даярдаган Асаналиева Ш.М.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3FFFF-401C-736E-73B7-E2BF7557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  <a:cs typeface="Aharoni" panose="02010803020104030203" pitchFamily="2" charset="-79"/>
              </a:rPr>
              <a:t>8 – кадам. Баалоонун курамдык бөлүгүн тактап алуу</a:t>
            </a:r>
            <a:endParaRPr lang="en-US" sz="44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5558111-0D1B-5719-6A4A-63D1C011A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3699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1FA1B-50F5-E52E-3ED3-A44D6766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  <a:cs typeface="Aharoni" panose="02010803020104030203" pitchFamily="2" charset="-79"/>
              </a:rPr>
              <a:t>9 – кадам. Катышуучулардын ойлорун билүү (отзывы) </a:t>
            </a:r>
            <a:endParaRPr lang="en-US" sz="44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8FFB17E-4597-2682-2658-65E2A6FEC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99E62-D906-3447-4D89-7D0D6D83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0167"/>
            <a:ext cx="10058400" cy="128015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WORDWALL</a:t>
            </a:r>
            <a:r>
              <a:rPr lang="en-US" sz="5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ky-KG" sz="5400" b="1" dirty="0">
                <a:solidFill>
                  <a:srgbClr val="00B050"/>
                </a:solidFill>
                <a:latin typeface="+mn-lt"/>
              </a:rPr>
              <a:t>оюну жөнүндө кыскача түшүнүк берүү</a:t>
            </a:r>
            <a:endParaRPr lang="en-US" sz="5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84030B-47A7-BBCB-4190-723A7D2B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0326"/>
            <a:ext cx="10058400" cy="4138767"/>
          </a:xfrm>
        </p:spPr>
        <p:txBody>
          <a:bodyPr>
            <a:normAutofit/>
          </a:bodyPr>
          <a:lstStyle/>
          <a:p>
            <a:pPr algn="ctr"/>
            <a:r>
              <a:rPr lang="ky-KG" sz="5400" b="1" dirty="0">
                <a:solidFill>
                  <a:srgbClr val="0070C0"/>
                </a:solidFill>
              </a:rPr>
              <a:t>Бул оюнду интернет булактарын пайдалануу менен жүргүзөбүз жана ар бир катышуучуга оюндун аткарылышын түшүндүрүп беребиз</a:t>
            </a:r>
          </a:p>
          <a:p>
            <a:pPr algn="ctr"/>
            <a:endParaRPr lang="ky-KG" sz="5400" b="1" dirty="0">
              <a:solidFill>
                <a:srgbClr val="00B050"/>
              </a:solidFill>
            </a:endParaRPr>
          </a:p>
          <a:p>
            <a:pPr algn="ctr"/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F49D24-2E81-6C1B-F1DF-7521E2601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0" y="407964"/>
            <a:ext cx="10304424" cy="5795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630B7-7F3A-1786-D02D-13F5315C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9" y="1814845"/>
            <a:ext cx="10515600" cy="1325563"/>
          </a:xfrm>
        </p:spPr>
        <p:txBody>
          <a:bodyPr/>
          <a:lstStyle/>
          <a:p>
            <a:pPr algn="ctr"/>
            <a:r>
              <a:rPr lang="ky-KG" i="1" dirty="0">
                <a:solidFill>
                  <a:srgbClr val="002060"/>
                </a:solidFill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Негизги кадамдар</a:t>
            </a:r>
            <a:endParaRPr lang="en-US" i="1" dirty="0">
              <a:solidFill>
                <a:srgbClr val="002060"/>
              </a:solidFill>
              <a:latin typeface="Arial Black" panose="020B0A040201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C02B1EB-BF6D-731A-3E3F-A1E8DE4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34" y="447904"/>
            <a:ext cx="2248943" cy="16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8D6CDF-AB20-5FD2-C635-C0449FCCE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0935">
            <a:off x="446024" y="495516"/>
            <a:ext cx="2346404" cy="1763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79F84D-00F0-EA0C-3B25-521FCAB7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4715">
            <a:off x="6408000" y="299597"/>
            <a:ext cx="2248943" cy="1686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3713E1-E79B-AC94-481E-2D0F8D60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3769">
            <a:off x="9371247" y="538331"/>
            <a:ext cx="2534893" cy="1901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176A5A-54AB-18D7-43B8-E9C6F8990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0668">
            <a:off x="318313" y="2639778"/>
            <a:ext cx="2244377" cy="1683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B92769-6D41-63B7-368C-38161023F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54918">
            <a:off x="2733342" y="3750435"/>
            <a:ext cx="2458485" cy="1843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9E1B30-F9F1-756B-8B71-0BF92346B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942" y="3249902"/>
            <a:ext cx="2462066" cy="18465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C84A9B-DE1C-D21C-7AF5-E60038DE9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95079">
            <a:off x="9346617" y="2824064"/>
            <a:ext cx="2144066" cy="1608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0E02F8-EB1D-8521-76A5-ACF7C5B6C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6120" y="4672367"/>
            <a:ext cx="2144066" cy="16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2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4A8ED03-1A19-DDCE-0CD8-6EB8ACB3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13" y="1661873"/>
            <a:ext cx="5699174" cy="42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4AC1E-C0CF-C162-7A42-38A51099EF06}"/>
              </a:ext>
            </a:extLst>
          </p:cNvPr>
          <p:cNvSpPr txBox="1"/>
          <p:nvPr/>
        </p:nvSpPr>
        <p:spPr>
          <a:xfrm>
            <a:off x="1410285" y="457954"/>
            <a:ext cx="9808699" cy="120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y-KG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– кадам. Окуу программасынын максатын аныктоо</a:t>
            </a:r>
          </a:p>
        </p:txBody>
      </p:sp>
    </p:spTree>
    <p:extLst>
      <p:ext uri="{BB962C8B-B14F-4D97-AF65-F5344CB8AC3E}">
        <p14:creationId xmlns:p14="http://schemas.microsoft.com/office/powerpoint/2010/main" val="225120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4AC1E-C0CF-C162-7A42-38A51099EF06}"/>
              </a:ext>
            </a:extLst>
          </p:cNvPr>
          <p:cNvSpPr txBox="1"/>
          <p:nvPr/>
        </p:nvSpPr>
        <p:spPr>
          <a:xfrm>
            <a:off x="770205" y="421378"/>
            <a:ext cx="10469881" cy="64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y-KG" sz="4000" b="1" dirty="0">
                <a:solidFill>
                  <a:srgbClr val="0070C0"/>
                </a:solidFill>
                <a:latin typeface="Aptos" panose="02110004020202020204"/>
              </a:rPr>
              <a:t>2</a:t>
            </a:r>
            <a:r>
              <a:rPr kumimoji="0" lang="ky-KG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кадам. Окутуунун планын иштеп чыгуу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DFF4413-D8BC-6BCC-2E52-F90104B15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59" y="1364567"/>
            <a:ext cx="6656651" cy="49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5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2BC36-F10B-2082-8A86-4EE00D74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  <a:latin typeface="Aptos Black" panose="020F0502020204030204" pitchFamily="34" charset="0"/>
                <a:cs typeface="Aharoni" panose="02010803020104030203" pitchFamily="2" charset="-79"/>
              </a:rPr>
              <a:t>3 – кадам. Окуу китептеринин тизмесин түзүп алуу</a:t>
            </a:r>
            <a:endParaRPr lang="en-US" sz="4400" b="1" dirty="0">
              <a:solidFill>
                <a:srgbClr val="0070C0"/>
              </a:solidFill>
              <a:latin typeface="Aptos Black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F1764C7-DD1E-07BA-6E1D-217CF7D61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5F5D3-D409-DC8D-399E-0417B021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  <a:latin typeface="Aptos Black" panose="020B0004020202020204" pitchFamily="34" charset="0"/>
                <a:cs typeface="Aharoni" panose="02010803020104030203" pitchFamily="2" charset="-79"/>
              </a:rPr>
              <a:t>4-кадам. Үйрөтүүгө керектүү негизги көндүмдөрдү  жазып алуу</a:t>
            </a:r>
            <a:endParaRPr lang="en-US" sz="44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F163E23-A310-0CF8-7132-6F0ACEB1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89B5F-617C-E454-B42B-18E65C1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5"/>
            <a:ext cx="11676183" cy="1325563"/>
          </a:xfrm>
        </p:spPr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  <a:cs typeface="Aharoni" panose="02010803020104030203" pitchFamily="2" charset="-79"/>
              </a:rPr>
              <a:t>5 – кадам. Окутуунун максатындагы ар бир бөлүмгө көңүл буруу</a:t>
            </a:r>
            <a:endParaRPr lang="en-US" sz="44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FBA8B4A-567E-8251-2182-E6658BB42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3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6CBED-BF7B-CBA8-801A-4CCDAFD6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  <a:cs typeface="Aharoni" panose="02010803020104030203" pitchFamily="2" charset="-79"/>
              </a:rPr>
              <a:t>6 – кадам. Визуалдуу элементтерди интеграциялоо</a:t>
            </a:r>
            <a:endParaRPr lang="en-US" sz="44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A36909F-3B8A-7A86-241D-F07AEAD1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91535B-45A3-D784-346E-9A86C1D7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400" b="1" dirty="0">
                <a:solidFill>
                  <a:srgbClr val="0070C0"/>
                </a:solidFill>
              </a:rPr>
              <a:t>7 – кадам. Көлөмдүү көнүгүүлөрдү киргизүү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A08121F-9789-A8C6-1B05-762376FE5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941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107</Words>
  <Application>Microsoft Office PowerPoint</Application>
  <PresentationFormat>Произвольный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Окуу каражаттарын даярдоо</vt:lpstr>
      <vt:lpstr>Негизги кадамдар</vt:lpstr>
      <vt:lpstr>Презентация PowerPoint</vt:lpstr>
      <vt:lpstr>Презентация PowerPoint</vt:lpstr>
      <vt:lpstr>3 – кадам. Окуу китептеринин тизмесин түзүп алуу</vt:lpstr>
      <vt:lpstr>4-кадам. Үйрөтүүгө керектүү негизги көндүмдөрдү  жазып алуу</vt:lpstr>
      <vt:lpstr>5 – кадам. Окутуунун максатындагы ар бир бөлүмгө көңүл буруу</vt:lpstr>
      <vt:lpstr>6 – кадам. Визуалдуу элементтерди интеграциялоо</vt:lpstr>
      <vt:lpstr>7 – кадам. Көлөмдүү көнүгүүлөрдү киргизүү</vt:lpstr>
      <vt:lpstr>8 – кадам. Баалоонун курамдык бөлүгүн тактап алуу</vt:lpstr>
      <vt:lpstr>9 – кадам. Катышуучулардын ойлорун билүү (отзывы) </vt:lpstr>
      <vt:lpstr>WORDWALL оюну жөнүндө кыскача түшүнүк берүү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Окуу каражаттарын даярдоо</dc:title>
  <dc:creator>Шайлогуль Асаналиева</dc:creator>
  <cp:lastModifiedBy>kut3</cp:lastModifiedBy>
  <cp:revision>7</cp:revision>
  <dcterms:created xsi:type="dcterms:W3CDTF">2024-01-10T08:28:29Z</dcterms:created>
  <dcterms:modified xsi:type="dcterms:W3CDTF">2024-04-24T03:33:36Z</dcterms:modified>
</cp:coreProperties>
</file>