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61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60A4-BCDE-4D82-B81F-D0E7EF0851F1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97AD-391A-4155-9565-1A61511229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60A4-BCDE-4D82-B81F-D0E7EF0851F1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97AD-391A-4155-9565-1A61511229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60A4-BCDE-4D82-B81F-D0E7EF0851F1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97AD-391A-4155-9565-1A61511229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60A4-BCDE-4D82-B81F-D0E7EF0851F1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97AD-391A-4155-9565-1A61511229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60A4-BCDE-4D82-B81F-D0E7EF0851F1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97AD-391A-4155-9565-1A61511229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60A4-BCDE-4D82-B81F-D0E7EF0851F1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97AD-391A-4155-9565-1A61511229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60A4-BCDE-4D82-B81F-D0E7EF0851F1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97AD-391A-4155-9565-1A61511229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60A4-BCDE-4D82-B81F-D0E7EF0851F1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97AD-391A-4155-9565-1A61511229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60A4-BCDE-4D82-B81F-D0E7EF0851F1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97AD-391A-4155-9565-1A61511229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60A4-BCDE-4D82-B81F-D0E7EF0851F1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97AD-391A-4155-9565-1A61511229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60A4-BCDE-4D82-B81F-D0E7EF0851F1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A97AD-391A-4155-9565-1A61511229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060A4-BCDE-4D82-B81F-D0E7EF0851F1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A97AD-391A-4155-9565-1A61511229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713349738 (3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713349735 (4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713349735 (3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713349735 (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171334973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1713349730 (8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713349730 (9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713349735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7133497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713349727 (9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713349727 (10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713349738 (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713349727 (8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713349727 (7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71334972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713349726 (3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713349727 (6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713349730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713349730 (5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713349730 (4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713349730 (3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713349730 (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hoto1713349738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713349730 (7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713349730 (6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713349726 (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713349726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71334972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71334973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713349735 (9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713349735 (8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713349735 (6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713349735 (7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1713349735 (5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Экран (4:3)</PresentationFormat>
  <Paragraphs>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kut3</cp:lastModifiedBy>
  <cp:revision>4</cp:revision>
  <dcterms:created xsi:type="dcterms:W3CDTF">2024-04-17T10:32:54Z</dcterms:created>
  <dcterms:modified xsi:type="dcterms:W3CDTF">2024-04-24T03:34:31Z</dcterms:modified>
</cp:coreProperties>
</file>