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7" r:id="rId3"/>
    <p:sldId id="269" r:id="rId4"/>
    <p:sldId id="270" r:id="rId5"/>
    <p:sldId id="281" r:id="rId6"/>
    <p:sldId id="272" r:id="rId7"/>
    <p:sldId id="273" r:id="rId8"/>
    <p:sldId id="274" r:id="rId9"/>
    <p:sldId id="276" r:id="rId10"/>
    <p:sldId id="257" r:id="rId11"/>
    <p:sldId id="259" r:id="rId12"/>
    <p:sldId id="260" r:id="rId13"/>
    <p:sldId id="280" r:id="rId14"/>
    <p:sldId id="262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3C337-1737-4B8B-95A6-17B60768CA9C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6A80E6A-AA32-4D82-B633-F5690867BD0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Сөзсүз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Жогорку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окуу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жайына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окуу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керек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r>
            <a:rPr lang="ru-RU" dirty="0"/>
            <a:t> </a:t>
          </a:r>
          <a:r>
            <a:rPr lang="ru-RU" dirty="0" err="1"/>
            <a:t>деген</a:t>
          </a:r>
          <a:r>
            <a:rPr lang="ru-RU" dirty="0"/>
            <a:t> стереотип </a:t>
          </a:r>
          <a:r>
            <a:rPr lang="ru-RU" dirty="0" err="1"/>
            <a:t>кеңири</a:t>
          </a:r>
          <a:r>
            <a:rPr lang="ru-RU" dirty="0"/>
            <a:t> </a:t>
          </a:r>
          <a:r>
            <a:rPr lang="ru-RU" dirty="0" err="1"/>
            <a:t>тамыр</a:t>
          </a:r>
          <a:r>
            <a:rPr lang="ru-RU" dirty="0"/>
            <a:t> </a:t>
          </a:r>
          <a:r>
            <a:rPr lang="ru-RU" dirty="0" err="1"/>
            <a:t>жайган</a:t>
          </a:r>
          <a:r>
            <a:rPr lang="ru-RU" dirty="0"/>
            <a:t>. </a:t>
          </a:r>
          <a:r>
            <a:rPr lang="ru-RU" dirty="0" err="1"/>
            <a:t>Жаштардын</a:t>
          </a:r>
          <a:r>
            <a:rPr lang="ru-RU" dirty="0"/>
            <a:t> 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60%</a:t>
          </a:r>
          <a:r>
            <a:rPr lang="ru-RU" dirty="0"/>
            <a:t> </a:t>
          </a:r>
          <a:r>
            <a:rPr lang="ru-RU" dirty="0" err="1"/>
            <a:t>кесипкөй</a:t>
          </a:r>
          <a:r>
            <a:rPr lang="ru-RU" dirty="0"/>
            <a:t> </a:t>
          </a:r>
          <a:r>
            <a:rPr lang="ru-RU" dirty="0" err="1"/>
            <a:t>болуу</a:t>
          </a:r>
          <a:r>
            <a:rPr lang="ru-RU" dirty="0"/>
            <a:t> </a:t>
          </a:r>
          <a:r>
            <a:rPr lang="ru-RU" dirty="0" err="1"/>
            <a:t>үчүн</a:t>
          </a:r>
          <a:r>
            <a:rPr lang="ru-RU" dirty="0"/>
            <a:t> </a:t>
          </a:r>
          <a:r>
            <a:rPr lang="ru-RU" dirty="0" err="1"/>
            <a:t>Жогорку</a:t>
          </a:r>
          <a:r>
            <a:rPr lang="ru-RU" dirty="0"/>
            <a:t> </a:t>
          </a:r>
          <a:r>
            <a:rPr lang="ru-RU" dirty="0" err="1"/>
            <a:t>окуу</a:t>
          </a:r>
          <a:r>
            <a:rPr lang="ru-RU" dirty="0"/>
            <a:t> </a:t>
          </a:r>
          <a:r>
            <a:rPr lang="ru-RU" dirty="0" err="1"/>
            <a:t>жайда</a:t>
          </a:r>
          <a:r>
            <a:rPr lang="ru-RU" dirty="0"/>
            <a:t> </a:t>
          </a:r>
          <a:r>
            <a:rPr lang="ru-RU" dirty="0" err="1"/>
            <a:t>гана</a:t>
          </a:r>
          <a:r>
            <a:rPr lang="ru-RU" dirty="0"/>
            <a:t> </a:t>
          </a:r>
          <a:r>
            <a:rPr lang="ru-RU" dirty="0" err="1"/>
            <a:t>окуу</a:t>
          </a:r>
          <a:r>
            <a:rPr lang="ru-RU" dirty="0"/>
            <a:t> </a:t>
          </a:r>
          <a:r>
            <a:rPr lang="ru-RU" dirty="0" err="1"/>
            <a:t>керек</a:t>
          </a:r>
          <a:r>
            <a:rPr lang="ru-RU" dirty="0"/>
            <a:t> </a:t>
          </a:r>
          <a:r>
            <a:rPr lang="ru-RU" dirty="0" err="1"/>
            <a:t>деп</a:t>
          </a:r>
          <a:r>
            <a:rPr lang="ru-RU" dirty="0"/>
            <a:t> </a:t>
          </a:r>
          <a:r>
            <a:rPr lang="ru-RU" dirty="0" err="1"/>
            <a:t>билдиришти</a:t>
          </a:r>
          <a:r>
            <a:rPr lang="ru-RU" dirty="0"/>
            <a:t>. </a:t>
          </a:r>
        </a:p>
      </dgm:t>
    </dgm:pt>
    <dgm:pt modelId="{3DE2629D-01F4-456D-91C5-33C8B568A9B1}" type="parTrans" cxnId="{078FC728-DF52-49BC-843B-9254D2369B0C}">
      <dgm:prSet/>
      <dgm:spPr/>
      <dgm:t>
        <a:bodyPr/>
        <a:lstStyle/>
        <a:p>
          <a:endParaRPr lang="ru-RU"/>
        </a:p>
      </dgm:t>
    </dgm:pt>
    <dgm:pt modelId="{64B155D4-73E6-431D-B4A5-11C7D15A43DC}" type="sibTrans" cxnId="{078FC728-DF52-49BC-843B-9254D2369B0C}">
      <dgm:prSet/>
      <dgm:spPr/>
      <dgm:t>
        <a:bodyPr/>
        <a:lstStyle/>
        <a:p>
          <a:endParaRPr lang="ru-RU"/>
        </a:p>
      </dgm:t>
    </dgm:pt>
    <dgm:pt modelId="{BE01E6DF-33D3-46C3-99A6-64794445900D}">
      <dgm:prSet/>
      <dgm:spPr/>
      <dgm:t>
        <a:bodyPr/>
        <a:lstStyle/>
        <a:p>
          <a:pPr rtl="0"/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Бирок,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чындык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башкача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</a:t>
          </a:r>
          <a:r>
            <a:rPr lang="ru-RU" dirty="0" err="1"/>
            <a:t>ийгиликтүүлөрдүн</a:t>
          </a:r>
          <a:r>
            <a:rPr lang="ru-RU" dirty="0"/>
            <a:t> </a:t>
          </a:r>
          <a:r>
            <a:rPr lang="ru-RU" dirty="0" err="1"/>
            <a:t>басымдуусу</a:t>
          </a:r>
          <a:r>
            <a:rPr lang="ru-RU" dirty="0"/>
            <a:t> </a:t>
          </a:r>
          <a:r>
            <a:rPr lang="ru-RU" dirty="0" err="1"/>
            <a:t>адистиги</a:t>
          </a:r>
          <a:r>
            <a:rPr lang="ru-RU" dirty="0"/>
            <a:t> </a:t>
          </a:r>
          <a:r>
            <a:rPr lang="ru-RU" dirty="0" err="1"/>
            <a:t>жөнүндө</a:t>
          </a:r>
          <a:r>
            <a:rPr lang="ru-RU" dirty="0"/>
            <a:t> </a:t>
          </a:r>
          <a:r>
            <a:rPr lang="ru-RU" dirty="0" err="1"/>
            <a:t>түшүнүктү</a:t>
          </a:r>
          <a:r>
            <a:rPr lang="ru-RU" dirty="0"/>
            <a:t>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кесиптик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sng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лицейлерде</a:t>
          </a:r>
          <a:r>
            <a: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/>
            <a:t>алышат</a:t>
          </a:r>
          <a:r>
            <a:rPr lang="ru-RU" dirty="0"/>
            <a:t>. </a:t>
          </a:r>
          <a:r>
            <a:rPr lang="ru-RU" dirty="0" err="1"/>
            <a:t>Андан</a:t>
          </a:r>
          <a:r>
            <a:rPr lang="ru-RU" dirty="0"/>
            <a:t> </a:t>
          </a:r>
          <a:r>
            <a:rPr lang="ru-RU" dirty="0" err="1"/>
            <a:t>соң</a:t>
          </a:r>
          <a:r>
            <a:rPr lang="ru-RU" dirty="0"/>
            <a:t> </a:t>
          </a:r>
          <a:r>
            <a:rPr lang="ru-RU" dirty="0" err="1"/>
            <a:t>толук</a:t>
          </a:r>
          <a:r>
            <a:rPr lang="ru-RU" dirty="0"/>
            <a:t> </a:t>
          </a:r>
          <a:r>
            <a:rPr lang="ru-RU" dirty="0" err="1"/>
            <a:t>түрдө</a:t>
          </a:r>
          <a:r>
            <a:rPr lang="ru-RU" dirty="0"/>
            <a:t> </a:t>
          </a:r>
          <a:r>
            <a:rPr lang="ru-RU" dirty="0" err="1"/>
            <a:t>жумуш</a:t>
          </a:r>
          <a:r>
            <a:rPr lang="ru-RU" dirty="0"/>
            <a:t> </a:t>
          </a:r>
          <a:r>
            <a:rPr lang="ru-RU" dirty="0" err="1"/>
            <a:t>менен</a:t>
          </a:r>
          <a:r>
            <a:rPr lang="ru-RU" dirty="0"/>
            <a:t> </a:t>
          </a:r>
          <a:r>
            <a:rPr lang="ru-RU" dirty="0" err="1"/>
            <a:t>камсыз</a:t>
          </a:r>
          <a:r>
            <a:rPr lang="ru-RU" dirty="0"/>
            <a:t> </a:t>
          </a:r>
          <a:r>
            <a:rPr lang="ru-RU" dirty="0" err="1"/>
            <a:t>болушат</a:t>
          </a:r>
          <a:r>
            <a:rPr lang="ru-RU" dirty="0"/>
            <a:t>.</a:t>
          </a:r>
        </a:p>
      </dgm:t>
    </dgm:pt>
    <dgm:pt modelId="{9F779D55-FE04-403A-AECE-755462F792F0}" type="parTrans" cxnId="{3AA02611-4A7A-4352-B15B-2FA0DD0C840D}">
      <dgm:prSet/>
      <dgm:spPr/>
      <dgm:t>
        <a:bodyPr/>
        <a:lstStyle/>
        <a:p>
          <a:endParaRPr lang="ru-RU"/>
        </a:p>
      </dgm:t>
    </dgm:pt>
    <dgm:pt modelId="{A631981D-EC68-45F9-81B1-F6826EB39EE6}" type="sibTrans" cxnId="{3AA02611-4A7A-4352-B15B-2FA0DD0C840D}">
      <dgm:prSet/>
      <dgm:spPr/>
      <dgm:t>
        <a:bodyPr/>
        <a:lstStyle/>
        <a:p>
          <a:endParaRPr lang="ru-RU"/>
        </a:p>
      </dgm:t>
    </dgm:pt>
    <dgm:pt modelId="{2E881FC5-3AD0-41F9-BDC5-0BC42725FE69}" type="pres">
      <dgm:prSet presAssocID="{6883C337-1737-4B8B-95A6-17B60768CA9C}" presName="compositeShape" presStyleCnt="0">
        <dgm:presLayoutVars>
          <dgm:chMax val="7"/>
          <dgm:dir/>
          <dgm:resizeHandles val="exact"/>
        </dgm:presLayoutVars>
      </dgm:prSet>
      <dgm:spPr/>
    </dgm:pt>
    <dgm:pt modelId="{89B1E8E6-9E38-408F-B238-991A241F69B0}" type="pres">
      <dgm:prSet presAssocID="{16A80E6A-AA32-4D82-B633-F5690867BD0F}" presName="circ1" presStyleLbl="vennNode1" presStyleIdx="0" presStyleCnt="2"/>
      <dgm:spPr/>
    </dgm:pt>
    <dgm:pt modelId="{DBC7D243-5121-4269-A0D8-ACE2B377AF20}" type="pres">
      <dgm:prSet presAssocID="{16A80E6A-AA32-4D82-B633-F5690867BD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5E5200-2ABD-466F-8F99-127835B7A6FF}" type="pres">
      <dgm:prSet presAssocID="{BE01E6DF-33D3-46C3-99A6-64794445900D}" presName="circ2" presStyleLbl="vennNode1" presStyleIdx="1" presStyleCnt="2"/>
      <dgm:spPr/>
    </dgm:pt>
    <dgm:pt modelId="{E4C350B9-1E05-4A50-B872-246341C07774}" type="pres">
      <dgm:prSet presAssocID="{BE01E6DF-33D3-46C3-99A6-6479444590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AA02611-4A7A-4352-B15B-2FA0DD0C840D}" srcId="{6883C337-1737-4B8B-95A6-17B60768CA9C}" destId="{BE01E6DF-33D3-46C3-99A6-64794445900D}" srcOrd="1" destOrd="0" parTransId="{9F779D55-FE04-403A-AECE-755462F792F0}" sibTransId="{A631981D-EC68-45F9-81B1-F6826EB39EE6}"/>
    <dgm:cxn modelId="{078FC728-DF52-49BC-843B-9254D2369B0C}" srcId="{6883C337-1737-4B8B-95A6-17B60768CA9C}" destId="{16A80E6A-AA32-4D82-B633-F5690867BD0F}" srcOrd="0" destOrd="0" parTransId="{3DE2629D-01F4-456D-91C5-33C8B568A9B1}" sibTransId="{64B155D4-73E6-431D-B4A5-11C7D15A43DC}"/>
    <dgm:cxn modelId="{60709569-AD90-4AB5-AC23-4CF4D5B815E3}" type="presOf" srcId="{16A80E6A-AA32-4D82-B633-F5690867BD0F}" destId="{DBC7D243-5121-4269-A0D8-ACE2B377AF20}" srcOrd="1" destOrd="0" presId="urn:microsoft.com/office/officeart/2005/8/layout/venn1"/>
    <dgm:cxn modelId="{8916104E-C0AC-4E38-9B08-326A416FE052}" type="presOf" srcId="{6883C337-1737-4B8B-95A6-17B60768CA9C}" destId="{2E881FC5-3AD0-41F9-BDC5-0BC42725FE69}" srcOrd="0" destOrd="0" presId="urn:microsoft.com/office/officeart/2005/8/layout/venn1"/>
    <dgm:cxn modelId="{57E4AFDA-7620-470F-B4A4-11F5856E6C87}" type="presOf" srcId="{BE01E6DF-33D3-46C3-99A6-64794445900D}" destId="{B65E5200-2ABD-466F-8F99-127835B7A6FF}" srcOrd="0" destOrd="0" presId="urn:microsoft.com/office/officeart/2005/8/layout/venn1"/>
    <dgm:cxn modelId="{29AEA5EB-EA63-45D1-A2DD-1D3DA1B86C41}" type="presOf" srcId="{16A80E6A-AA32-4D82-B633-F5690867BD0F}" destId="{89B1E8E6-9E38-408F-B238-991A241F69B0}" srcOrd="0" destOrd="0" presId="urn:microsoft.com/office/officeart/2005/8/layout/venn1"/>
    <dgm:cxn modelId="{074647FA-655B-47A7-98E5-F680E3A7A71A}" type="presOf" srcId="{BE01E6DF-33D3-46C3-99A6-64794445900D}" destId="{E4C350B9-1E05-4A50-B872-246341C07774}" srcOrd="1" destOrd="0" presId="urn:microsoft.com/office/officeart/2005/8/layout/venn1"/>
    <dgm:cxn modelId="{3A508937-9593-4BFD-B6BE-C9DA701C9925}" type="presParOf" srcId="{2E881FC5-3AD0-41F9-BDC5-0BC42725FE69}" destId="{89B1E8E6-9E38-408F-B238-991A241F69B0}" srcOrd="0" destOrd="0" presId="urn:microsoft.com/office/officeart/2005/8/layout/venn1"/>
    <dgm:cxn modelId="{4592F079-D192-4583-B81D-8CCA3E1D3334}" type="presParOf" srcId="{2E881FC5-3AD0-41F9-BDC5-0BC42725FE69}" destId="{DBC7D243-5121-4269-A0D8-ACE2B377AF20}" srcOrd="1" destOrd="0" presId="urn:microsoft.com/office/officeart/2005/8/layout/venn1"/>
    <dgm:cxn modelId="{1157A80B-EAA1-4FEB-987F-D816199DC8A7}" type="presParOf" srcId="{2E881FC5-3AD0-41F9-BDC5-0BC42725FE69}" destId="{B65E5200-2ABD-466F-8F99-127835B7A6FF}" srcOrd="2" destOrd="0" presId="urn:microsoft.com/office/officeart/2005/8/layout/venn1"/>
    <dgm:cxn modelId="{B893D2F6-1FBF-47F0-8AD6-4122F1D3685D}" type="presParOf" srcId="{2E881FC5-3AD0-41F9-BDC5-0BC42725FE69}" destId="{E4C350B9-1E05-4A50-B872-246341C0777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93E94-FB36-4ACF-BCFD-4A2BA794BE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0B618B-2899-48E7-894C-782E9A8D9E31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Инженер</a:t>
          </a:r>
          <a:br>
            <a:rPr lang="ru-RU" b="1" dirty="0"/>
          </a:br>
          <a:r>
            <a:rPr lang="ru-RU" dirty="0" err="1"/>
            <a:t>Кыргызстанда</a:t>
          </a:r>
          <a:r>
            <a:rPr lang="ru-RU" dirty="0"/>
            <a:t> </a:t>
          </a:r>
          <a:r>
            <a:rPr lang="ru-RU" dirty="0" err="1"/>
            <a:t>жол</a:t>
          </a:r>
          <a:r>
            <a:rPr lang="ru-RU" dirty="0"/>
            <a:t> </a:t>
          </a:r>
          <a:r>
            <a:rPr lang="ru-RU" dirty="0" err="1"/>
            <a:t>куруу</a:t>
          </a:r>
          <a:r>
            <a:rPr lang="ru-RU" dirty="0"/>
            <a:t>, </a:t>
          </a:r>
          <a:r>
            <a:rPr lang="ru-RU" dirty="0" err="1"/>
            <a:t>кен</a:t>
          </a:r>
          <a:r>
            <a:rPr lang="ru-RU" dirty="0"/>
            <a:t> </a:t>
          </a:r>
          <a:r>
            <a:rPr lang="ru-RU" dirty="0" err="1"/>
            <a:t>казуу</a:t>
          </a:r>
          <a:r>
            <a:rPr lang="ru-RU" dirty="0"/>
            <a:t>, энергетика, </a:t>
          </a:r>
          <a:r>
            <a:rPr lang="ru-RU" dirty="0" err="1"/>
            <a:t>айыл</a:t>
          </a:r>
          <a:r>
            <a:rPr lang="ru-RU" dirty="0"/>
            <a:t> </a:t>
          </a:r>
          <a:r>
            <a:rPr lang="ru-RU" dirty="0" err="1"/>
            <a:t>чарба</a:t>
          </a:r>
          <a:r>
            <a:rPr lang="ru-RU" dirty="0"/>
            <a:t> </a:t>
          </a:r>
          <a:r>
            <a:rPr lang="ru-RU" dirty="0" err="1"/>
            <a:t>өндүрүшүндөгү</a:t>
          </a:r>
          <a:r>
            <a:rPr lang="ru-RU" dirty="0"/>
            <a:t>, </a:t>
          </a:r>
          <a:r>
            <a:rPr lang="ru-RU" dirty="0" err="1"/>
            <a:t>темир</a:t>
          </a:r>
          <a:r>
            <a:rPr lang="ru-RU" dirty="0"/>
            <a:t> </a:t>
          </a:r>
          <a:r>
            <a:rPr lang="ru-RU" dirty="0" err="1"/>
            <a:t>жол</a:t>
          </a:r>
          <a:r>
            <a:rPr lang="ru-RU" dirty="0"/>
            <a:t> </a:t>
          </a:r>
          <a:r>
            <a:rPr lang="ru-RU" dirty="0" err="1"/>
            <a:t>инженерлери</a:t>
          </a:r>
          <a:r>
            <a:rPr lang="ru-RU" dirty="0"/>
            <a:t> </a:t>
          </a:r>
          <a:r>
            <a:rPr lang="ru-RU" dirty="0" err="1"/>
            <a:t>бааланат</a:t>
          </a:r>
          <a:r>
            <a:rPr lang="ru-RU" dirty="0"/>
            <a:t>. </a:t>
          </a:r>
        </a:p>
      </dgm:t>
    </dgm:pt>
    <dgm:pt modelId="{60173459-74FF-4406-8204-8EA028B48F2B}" type="parTrans" cxnId="{1F67472A-9591-411C-9F2F-B8EA4DDB0238}">
      <dgm:prSet/>
      <dgm:spPr/>
      <dgm:t>
        <a:bodyPr/>
        <a:lstStyle/>
        <a:p>
          <a:endParaRPr lang="ru-RU"/>
        </a:p>
      </dgm:t>
    </dgm:pt>
    <dgm:pt modelId="{4A1AAC6D-F0EF-4405-89A1-1C68312A8124}" type="sibTrans" cxnId="{1F67472A-9591-411C-9F2F-B8EA4DDB0238}">
      <dgm:prSet/>
      <dgm:spPr/>
      <dgm:t>
        <a:bodyPr/>
        <a:lstStyle/>
        <a:p>
          <a:endParaRPr lang="ru-RU"/>
        </a:p>
      </dgm:t>
    </dgm:pt>
    <dgm:pt modelId="{47D3CBCB-3F56-4BBB-8A9C-F86333C4B0D3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IT </a:t>
          </a:r>
          <a:r>
            <a:rPr lang="ru-RU" b="1" dirty="0" err="1">
              <a:solidFill>
                <a:srgbClr val="C00000"/>
              </a:solidFill>
            </a:rPr>
            <a:t>кесиби</a:t>
          </a:r>
          <a:br>
            <a:rPr lang="ru-RU" b="1" dirty="0"/>
          </a:br>
          <a:r>
            <a:rPr lang="ru-RU" dirty="0"/>
            <a:t>Компьютер </a:t>
          </a:r>
          <a:r>
            <a:rPr lang="ru-RU" dirty="0" err="1"/>
            <a:t>биздин</a:t>
          </a:r>
          <a:r>
            <a:rPr lang="ru-RU" dirty="0"/>
            <a:t> </a:t>
          </a:r>
          <a:r>
            <a:rPr lang="ru-RU" dirty="0" err="1"/>
            <a:t>жашообузга</a:t>
          </a:r>
          <a:r>
            <a:rPr lang="ru-RU" dirty="0"/>
            <a:t> </a:t>
          </a:r>
          <a:r>
            <a:rPr lang="ru-RU" dirty="0" err="1"/>
            <a:t>терең</a:t>
          </a:r>
          <a:r>
            <a:rPr lang="ru-RU" dirty="0"/>
            <a:t> </a:t>
          </a:r>
          <a:r>
            <a:rPr lang="ru-RU" dirty="0" err="1"/>
            <a:t>кирди</a:t>
          </a:r>
          <a:r>
            <a:rPr lang="ru-RU" dirty="0"/>
            <a:t>. </a:t>
          </a:r>
          <a:r>
            <a:rPr lang="ru-RU" dirty="0" err="1"/>
            <a:t>Андыктан</a:t>
          </a:r>
          <a:r>
            <a:rPr lang="ru-RU" dirty="0"/>
            <a:t> </a:t>
          </a:r>
          <a:r>
            <a:rPr lang="ru-RU" dirty="0" err="1"/>
            <a:t>маалыматтык</a:t>
          </a:r>
          <a:r>
            <a:rPr lang="ru-RU" dirty="0"/>
            <a:t> </a:t>
          </a:r>
          <a:r>
            <a:rPr lang="ru-RU" dirty="0" err="1"/>
            <a:t>технологиялар</a:t>
          </a:r>
          <a:r>
            <a:rPr lang="ru-RU" dirty="0"/>
            <a:t> </a:t>
          </a:r>
          <a:r>
            <a:rPr lang="ru-RU" dirty="0" err="1"/>
            <a:t>жана</a:t>
          </a:r>
          <a:r>
            <a:rPr lang="ru-RU" dirty="0"/>
            <a:t> </a:t>
          </a:r>
          <a:r>
            <a:rPr lang="ru-RU" dirty="0" err="1"/>
            <a:t>байланыш</a:t>
          </a:r>
          <a:r>
            <a:rPr lang="ru-RU" dirty="0"/>
            <a:t> </a:t>
          </a:r>
          <a:r>
            <a:rPr lang="ru-RU" dirty="0" err="1"/>
            <a:t>боюнча</a:t>
          </a:r>
          <a:r>
            <a:rPr lang="ru-RU" dirty="0"/>
            <a:t> </a:t>
          </a:r>
          <a:r>
            <a:rPr lang="ru-RU" dirty="0" err="1"/>
            <a:t>адистиктер</a:t>
          </a:r>
          <a:r>
            <a:rPr lang="ru-RU" dirty="0"/>
            <a:t> </a:t>
          </a:r>
          <a:r>
            <a:rPr lang="ru-RU" dirty="0" err="1"/>
            <a:t>актуалдуу</a:t>
          </a:r>
          <a:r>
            <a:rPr lang="ru-RU" dirty="0"/>
            <a:t>. </a:t>
          </a:r>
        </a:p>
      </dgm:t>
    </dgm:pt>
    <dgm:pt modelId="{84342CBD-0162-4548-B99F-42E10542BFDA}" type="parTrans" cxnId="{D75EE1FE-5D4E-479D-B595-DEE675203BF6}">
      <dgm:prSet/>
      <dgm:spPr/>
      <dgm:t>
        <a:bodyPr/>
        <a:lstStyle/>
        <a:p>
          <a:endParaRPr lang="ru-RU"/>
        </a:p>
      </dgm:t>
    </dgm:pt>
    <dgm:pt modelId="{1FA82FEE-2660-4186-B97C-E103F56667B8}" type="sibTrans" cxnId="{D75EE1FE-5D4E-479D-B595-DEE675203BF6}">
      <dgm:prSet/>
      <dgm:spPr/>
      <dgm:t>
        <a:bodyPr/>
        <a:lstStyle/>
        <a:p>
          <a:endParaRPr lang="ru-RU"/>
        </a:p>
      </dgm:t>
    </dgm:pt>
    <dgm:pt modelId="{E6D640AD-FB0A-4A49-8784-170A895BB619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Маркетолог</a:t>
          </a:r>
          <a:br>
            <a:rPr lang="ru-RU" b="1" dirty="0"/>
          </a:br>
          <a:r>
            <a:rPr lang="ru-RU" dirty="0"/>
            <a:t>Рынок бар </a:t>
          </a:r>
          <a:r>
            <a:rPr lang="ru-RU" dirty="0" err="1"/>
            <a:t>жерде</a:t>
          </a:r>
          <a:r>
            <a:rPr lang="ru-RU" dirty="0"/>
            <a:t> </a:t>
          </a:r>
          <a:r>
            <a:rPr lang="ru-RU" dirty="0" err="1"/>
            <a:t>сатып</a:t>
          </a:r>
          <a:r>
            <a:rPr lang="ru-RU" dirty="0"/>
            <a:t> </a:t>
          </a:r>
          <a:r>
            <a:rPr lang="ru-RU" dirty="0" err="1"/>
            <a:t>алуучунун</a:t>
          </a:r>
          <a:r>
            <a:rPr lang="ru-RU" dirty="0"/>
            <a:t> </a:t>
          </a:r>
          <a:r>
            <a:rPr lang="ru-RU" dirty="0" err="1"/>
            <a:t>суроо-талабы</a:t>
          </a:r>
          <a:r>
            <a:rPr lang="ru-RU" dirty="0"/>
            <a:t>, </a:t>
          </a:r>
          <a:r>
            <a:rPr lang="ru-RU" dirty="0" err="1"/>
            <a:t>товардын</a:t>
          </a:r>
          <a:r>
            <a:rPr lang="ru-RU" dirty="0"/>
            <a:t> </a:t>
          </a:r>
          <a:r>
            <a:rPr lang="ru-RU" dirty="0" err="1"/>
            <a:t>өтүмдүүлүгү</a:t>
          </a:r>
          <a:r>
            <a:rPr lang="ru-RU" dirty="0"/>
            <a:t> </a:t>
          </a:r>
          <a:r>
            <a:rPr lang="ru-RU" dirty="0" err="1"/>
            <a:t>иликтөөгө</a:t>
          </a:r>
          <a:r>
            <a:rPr lang="ru-RU" dirty="0"/>
            <a:t> </a:t>
          </a:r>
          <a:r>
            <a:rPr lang="ru-RU" dirty="0" err="1"/>
            <a:t>алынат</a:t>
          </a:r>
          <a:r>
            <a:rPr lang="ru-RU" dirty="0"/>
            <a:t>.</a:t>
          </a:r>
        </a:p>
      </dgm:t>
    </dgm:pt>
    <dgm:pt modelId="{63E6ECEE-DD8E-4178-819A-2251D679F9E9}" type="parTrans" cxnId="{FAC07B38-B219-4DE0-ADD2-410855BB1289}">
      <dgm:prSet/>
      <dgm:spPr/>
      <dgm:t>
        <a:bodyPr/>
        <a:lstStyle/>
        <a:p>
          <a:endParaRPr lang="ru-RU"/>
        </a:p>
      </dgm:t>
    </dgm:pt>
    <dgm:pt modelId="{D930D074-BD9E-406C-B60B-E42D2A967D49}" type="sibTrans" cxnId="{FAC07B38-B219-4DE0-ADD2-410855BB1289}">
      <dgm:prSet/>
      <dgm:spPr/>
      <dgm:t>
        <a:bodyPr/>
        <a:lstStyle/>
        <a:p>
          <a:endParaRPr lang="ru-RU"/>
        </a:p>
      </dgm:t>
    </dgm:pt>
    <dgm:pt modelId="{7E1B649E-C3E5-4BAD-A1E2-F6250270A273}">
      <dgm:prSet/>
      <dgm:spPr/>
      <dgm:t>
        <a:bodyPr/>
        <a:lstStyle/>
        <a:p>
          <a:pPr rtl="0"/>
          <a:r>
            <a:rPr lang="ru-RU" b="1" i="1" u="none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Тейлөө</a:t>
          </a:r>
          <a:r>
            <a:rPr lang="ru-RU" b="1" i="1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none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кызматкерлери</a:t>
          </a:r>
          <a:r>
            <a:rPr lang="ru-RU" b="1" i="1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b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i="1" u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тигүүчү</a:t>
          </a:r>
          <a: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b="1" i="1" u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айдоочу</a:t>
          </a:r>
          <a: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b="1" i="1" u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ашпозчу</a:t>
          </a:r>
          <a: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официант, газ-</a:t>
          </a:r>
          <a:r>
            <a:rPr lang="ru-RU" b="1" i="1" u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электр</a:t>
          </a:r>
          <a: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u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ширетүүчү</a:t>
          </a:r>
          <a: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b="1" i="1" u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чачтарач</a:t>
          </a:r>
          <a: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b="1" i="1" u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курлушчу</a:t>
          </a:r>
          <a: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b="1" i="1" u="none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электромонтажчы</a:t>
          </a:r>
          <a:r>
            <a:rPr lang="ru-RU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тракторист.</a:t>
          </a:r>
        </a:p>
      </dgm:t>
    </dgm:pt>
    <dgm:pt modelId="{7B762372-5092-4A30-AE2D-E460DE736122}" type="parTrans" cxnId="{CF1B1706-7589-4CA5-81D0-3E8C677FADE1}">
      <dgm:prSet/>
      <dgm:spPr/>
      <dgm:t>
        <a:bodyPr/>
        <a:lstStyle/>
        <a:p>
          <a:endParaRPr lang="ru-RU"/>
        </a:p>
      </dgm:t>
    </dgm:pt>
    <dgm:pt modelId="{85DCBC03-06E5-4461-8D5E-29D27C961B1D}" type="sibTrans" cxnId="{CF1B1706-7589-4CA5-81D0-3E8C677FADE1}">
      <dgm:prSet/>
      <dgm:spPr/>
      <dgm:t>
        <a:bodyPr/>
        <a:lstStyle/>
        <a:p>
          <a:endParaRPr lang="ru-RU"/>
        </a:p>
      </dgm:t>
    </dgm:pt>
    <dgm:pt modelId="{74D1F7DC-65E8-49A9-B204-1FE8F3293C68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Медик</a:t>
          </a:r>
          <a:br>
            <a:rPr lang="ru-RU" b="1" dirty="0"/>
          </a:br>
          <a:r>
            <a:rPr lang="ru-RU" dirty="0" err="1"/>
            <a:t>Адамдын</a:t>
          </a:r>
          <a:r>
            <a:rPr lang="ru-RU" dirty="0"/>
            <a:t> </a:t>
          </a:r>
          <a:r>
            <a:rPr lang="ru-RU" dirty="0" err="1"/>
            <a:t>саламаттыгына</a:t>
          </a:r>
          <a:r>
            <a:rPr lang="ru-RU" dirty="0"/>
            <a:t> </a:t>
          </a:r>
          <a:r>
            <a:rPr lang="ru-RU" dirty="0" err="1"/>
            <a:t>байланышкан</a:t>
          </a:r>
          <a:r>
            <a:rPr lang="ru-RU" dirty="0"/>
            <a:t> </a:t>
          </a:r>
          <a:r>
            <a:rPr lang="ru-RU" dirty="0" err="1"/>
            <a:t>кесиптер</a:t>
          </a:r>
          <a:r>
            <a:rPr lang="ru-RU" dirty="0"/>
            <a:t> </a:t>
          </a:r>
          <a:r>
            <a:rPr lang="ru-RU" dirty="0" err="1"/>
            <a:t>эч</a:t>
          </a:r>
          <a:r>
            <a:rPr lang="ru-RU" dirty="0"/>
            <a:t> </a:t>
          </a:r>
          <a:r>
            <a:rPr lang="ru-RU" dirty="0" err="1"/>
            <a:t>качан</a:t>
          </a:r>
          <a:r>
            <a:rPr lang="ru-RU" dirty="0"/>
            <a:t> </a:t>
          </a:r>
          <a:r>
            <a:rPr lang="ru-RU" dirty="0" err="1"/>
            <a:t>жоголбойт</a:t>
          </a:r>
          <a:r>
            <a:rPr lang="ru-RU" dirty="0"/>
            <a:t>.</a:t>
          </a:r>
        </a:p>
      </dgm:t>
    </dgm:pt>
    <dgm:pt modelId="{7BB0B42A-B3F0-4234-9133-A71FF947D2E6}" type="parTrans" cxnId="{837E597E-1A13-48BE-A2C9-005D8E6F7FA9}">
      <dgm:prSet/>
      <dgm:spPr/>
      <dgm:t>
        <a:bodyPr/>
        <a:lstStyle/>
        <a:p>
          <a:endParaRPr lang="ru-RU"/>
        </a:p>
      </dgm:t>
    </dgm:pt>
    <dgm:pt modelId="{5E75D7A9-6D11-4B73-8612-331D2D006460}" type="sibTrans" cxnId="{837E597E-1A13-48BE-A2C9-005D8E6F7FA9}">
      <dgm:prSet/>
      <dgm:spPr/>
      <dgm:t>
        <a:bodyPr/>
        <a:lstStyle/>
        <a:p>
          <a:endParaRPr lang="ru-RU"/>
        </a:p>
      </dgm:t>
    </dgm:pt>
    <dgm:pt modelId="{01DF6C85-9CA2-46C4-99C6-F9B5405B9E61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Химик</a:t>
          </a:r>
          <a:br>
            <a:rPr lang="ru-RU" b="1" dirty="0"/>
          </a:br>
          <a:r>
            <a:rPr lang="ru-RU" dirty="0"/>
            <a:t>Химия </a:t>
          </a:r>
          <a:r>
            <a:rPr lang="ru-RU" dirty="0" err="1"/>
            <a:t>жаатына</a:t>
          </a:r>
          <a:r>
            <a:rPr lang="ru-RU" dirty="0"/>
            <a:t> </a:t>
          </a:r>
          <a:r>
            <a:rPr lang="ru-RU" dirty="0" err="1"/>
            <a:t>байланыштуу</a:t>
          </a:r>
          <a:r>
            <a:rPr lang="ru-RU" dirty="0"/>
            <a:t> </a:t>
          </a:r>
          <a:r>
            <a:rPr lang="ru-RU" dirty="0" err="1"/>
            <a:t>кесиптер</a:t>
          </a:r>
          <a:r>
            <a:rPr lang="ru-RU" dirty="0"/>
            <a:t> </a:t>
          </a:r>
          <a:r>
            <a:rPr lang="ru-RU" dirty="0" err="1"/>
            <a:t>биринчи</a:t>
          </a:r>
          <a:r>
            <a:rPr lang="ru-RU" dirty="0"/>
            <a:t> </a:t>
          </a:r>
          <a:r>
            <a:rPr lang="ru-RU" dirty="0" err="1"/>
            <a:t>кезекте</a:t>
          </a:r>
          <a:r>
            <a:rPr lang="ru-RU" dirty="0"/>
            <a:t> </a:t>
          </a:r>
          <a:r>
            <a:rPr lang="ru-RU" dirty="0" err="1"/>
            <a:t>энергетиканын</a:t>
          </a:r>
          <a:r>
            <a:rPr lang="ru-RU" dirty="0"/>
            <a:t> </a:t>
          </a:r>
          <a:r>
            <a:rPr lang="ru-RU" dirty="0" err="1"/>
            <a:t>альтернативдүү</a:t>
          </a:r>
          <a:r>
            <a:rPr lang="ru-RU" dirty="0"/>
            <a:t> </a:t>
          </a:r>
          <a:r>
            <a:rPr lang="ru-RU" dirty="0" err="1"/>
            <a:t>булактарын</a:t>
          </a:r>
          <a:r>
            <a:rPr lang="ru-RU" dirty="0"/>
            <a:t> </a:t>
          </a:r>
          <a:r>
            <a:rPr lang="ru-RU" dirty="0" err="1"/>
            <a:t>өнүктүрүүдө</a:t>
          </a:r>
          <a:r>
            <a:rPr lang="ru-RU" dirty="0"/>
            <a:t> </a:t>
          </a:r>
          <a:r>
            <a:rPr lang="ru-RU" dirty="0" err="1"/>
            <a:t>керектүү</a:t>
          </a:r>
          <a:r>
            <a:rPr lang="ru-RU" dirty="0"/>
            <a:t>.</a:t>
          </a:r>
        </a:p>
      </dgm:t>
    </dgm:pt>
    <dgm:pt modelId="{ECC2F621-EC5A-4267-9F33-08B1AC3E61DA}" type="parTrans" cxnId="{B0EEB4F4-2DBF-40B0-9F57-CFAEEC96499F}">
      <dgm:prSet/>
      <dgm:spPr/>
      <dgm:t>
        <a:bodyPr/>
        <a:lstStyle/>
        <a:p>
          <a:endParaRPr lang="ru-RU"/>
        </a:p>
      </dgm:t>
    </dgm:pt>
    <dgm:pt modelId="{DD90C2CF-5AE9-459F-8751-41D4308AA100}" type="sibTrans" cxnId="{B0EEB4F4-2DBF-40B0-9F57-CFAEEC96499F}">
      <dgm:prSet/>
      <dgm:spPr/>
      <dgm:t>
        <a:bodyPr/>
        <a:lstStyle/>
        <a:p>
          <a:endParaRPr lang="ru-RU"/>
        </a:p>
      </dgm:t>
    </dgm:pt>
    <dgm:pt modelId="{48473D43-DAC1-40D9-8056-95ECE40857F7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Эколог</a:t>
          </a:r>
          <a:br>
            <a:rPr lang="ru-RU" b="1" dirty="0"/>
          </a:br>
          <a:r>
            <a:rPr lang="ru-RU" dirty="0" err="1"/>
            <a:t>Жаратылышты</a:t>
          </a:r>
          <a:r>
            <a:rPr lang="ru-RU" dirty="0"/>
            <a:t> </a:t>
          </a:r>
          <a:r>
            <a:rPr lang="ru-RU" dirty="0" err="1"/>
            <a:t>коргоо</a:t>
          </a:r>
          <a:r>
            <a:rPr lang="ru-RU" dirty="0"/>
            <a:t> </a:t>
          </a:r>
          <a:r>
            <a:rPr lang="ru-RU" dirty="0" err="1"/>
            <a:t>дүйнө</a:t>
          </a:r>
          <a:r>
            <a:rPr lang="ru-RU" dirty="0"/>
            <a:t> </a:t>
          </a:r>
          <a:r>
            <a:rPr lang="ru-RU" dirty="0" err="1"/>
            <a:t>жүзү</a:t>
          </a:r>
          <a:r>
            <a:rPr lang="ru-RU" dirty="0"/>
            <a:t> </a:t>
          </a:r>
          <a:r>
            <a:rPr lang="ru-RU" dirty="0" err="1"/>
            <a:t>боюнча</a:t>
          </a:r>
          <a:r>
            <a:rPr lang="ru-RU" dirty="0"/>
            <a:t> </a:t>
          </a:r>
          <a:r>
            <a:rPr lang="ru-RU" dirty="0" err="1"/>
            <a:t>глобалдуу</a:t>
          </a:r>
          <a:r>
            <a:rPr lang="ru-RU" dirty="0"/>
            <a:t>. </a:t>
          </a:r>
        </a:p>
      </dgm:t>
    </dgm:pt>
    <dgm:pt modelId="{3AA6F188-9D95-4A94-A67D-E588E760C842}" type="parTrans" cxnId="{E8AC9246-02D5-4EEF-9913-69B379BCBAEC}">
      <dgm:prSet/>
      <dgm:spPr/>
      <dgm:t>
        <a:bodyPr/>
        <a:lstStyle/>
        <a:p>
          <a:endParaRPr lang="ru-RU"/>
        </a:p>
      </dgm:t>
    </dgm:pt>
    <dgm:pt modelId="{81A0DA18-B584-4BC4-B269-755BDC858E74}" type="sibTrans" cxnId="{E8AC9246-02D5-4EEF-9913-69B379BCBAEC}">
      <dgm:prSet/>
      <dgm:spPr/>
      <dgm:t>
        <a:bodyPr/>
        <a:lstStyle/>
        <a:p>
          <a:endParaRPr lang="ru-RU"/>
        </a:p>
      </dgm:t>
    </dgm:pt>
    <dgm:pt modelId="{EE1FC2F0-C3A1-4B13-B62C-B1534F9AE012}">
      <dgm:prSet/>
      <dgm:spPr/>
      <dgm:t>
        <a:bodyPr/>
        <a:lstStyle/>
        <a:p>
          <a:endParaRPr lang="ru-RU"/>
        </a:p>
      </dgm:t>
    </dgm:pt>
    <dgm:pt modelId="{7D42227F-C281-409E-BBB4-09E607F34EFF}" type="parTrans" cxnId="{0395BC3B-7120-44B7-A000-733778A7207B}">
      <dgm:prSet/>
      <dgm:spPr/>
      <dgm:t>
        <a:bodyPr/>
        <a:lstStyle/>
        <a:p>
          <a:endParaRPr lang="ru-RU"/>
        </a:p>
      </dgm:t>
    </dgm:pt>
    <dgm:pt modelId="{9FD76CD4-EDA2-4CC1-AB40-07E8B697DD70}" type="sibTrans" cxnId="{0395BC3B-7120-44B7-A000-733778A7207B}">
      <dgm:prSet/>
      <dgm:spPr/>
      <dgm:t>
        <a:bodyPr/>
        <a:lstStyle/>
        <a:p>
          <a:endParaRPr lang="ru-RU"/>
        </a:p>
      </dgm:t>
    </dgm:pt>
    <dgm:pt modelId="{EAF40937-EE63-4240-BFC6-5A1C74F36A72}">
      <dgm:prSet/>
      <dgm:spPr/>
      <dgm:t>
        <a:bodyPr/>
        <a:lstStyle/>
        <a:p>
          <a:endParaRPr lang="ru-RU"/>
        </a:p>
      </dgm:t>
    </dgm:pt>
    <dgm:pt modelId="{34304144-1ED9-404F-B340-B90200589DEA}" type="parTrans" cxnId="{979D05B6-8A2F-4BD6-9D69-F8C45F4A2C55}">
      <dgm:prSet/>
      <dgm:spPr/>
      <dgm:t>
        <a:bodyPr/>
        <a:lstStyle/>
        <a:p>
          <a:endParaRPr lang="ru-RU"/>
        </a:p>
      </dgm:t>
    </dgm:pt>
    <dgm:pt modelId="{2E46D6AD-4970-49C3-81E3-9C0D4493937A}" type="sibTrans" cxnId="{979D05B6-8A2F-4BD6-9D69-F8C45F4A2C55}">
      <dgm:prSet/>
      <dgm:spPr/>
      <dgm:t>
        <a:bodyPr/>
        <a:lstStyle/>
        <a:p>
          <a:endParaRPr lang="ru-RU"/>
        </a:p>
      </dgm:t>
    </dgm:pt>
    <dgm:pt modelId="{7FA38929-3D03-40CB-8332-0C82E6318496}">
      <dgm:prSet/>
      <dgm:spPr/>
      <dgm:t>
        <a:bodyPr/>
        <a:lstStyle/>
        <a:p>
          <a:endParaRPr lang="ru-RU"/>
        </a:p>
      </dgm:t>
    </dgm:pt>
    <dgm:pt modelId="{E9EFD6C1-128E-4E12-B7A4-05F188729790}" type="parTrans" cxnId="{9BB5ACFA-D6F8-49B7-B9D7-CEFC2D0389BE}">
      <dgm:prSet/>
      <dgm:spPr/>
      <dgm:t>
        <a:bodyPr/>
        <a:lstStyle/>
        <a:p>
          <a:endParaRPr lang="ru-RU"/>
        </a:p>
      </dgm:t>
    </dgm:pt>
    <dgm:pt modelId="{448929DE-B5E3-48A9-85A6-DD09AA5AB776}" type="sibTrans" cxnId="{9BB5ACFA-D6F8-49B7-B9D7-CEFC2D0389BE}">
      <dgm:prSet/>
      <dgm:spPr/>
      <dgm:t>
        <a:bodyPr/>
        <a:lstStyle/>
        <a:p>
          <a:endParaRPr lang="ru-RU"/>
        </a:p>
      </dgm:t>
    </dgm:pt>
    <dgm:pt modelId="{495B8DD8-5686-4FE6-AB4D-758FC48FB4ED}">
      <dgm:prSet/>
      <dgm:spPr/>
      <dgm:t>
        <a:bodyPr/>
        <a:lstStyle/>
        <a:p>
          <a:endParaRPr lang="ru-RU"/>
        </a:p>
      </dgm:t>
    </dgm:pt>
    <dgm:pt modelId="{6E01F38B-08AD-4D50-86F7-579E70DB3E6E}" type="parTrans" cxnId="{37D49F02-8249-49AF-AE5C-83F7950741BE}">
      <dgm:prSet/>
      <dgm:spPr/>
      <dgm:t>
        <a:bodyPr/>
        <a:lstStyle/>
        <a:p>
          <a:endParaRPr lang="ru-RU"/>
        </a:p>
      </dgm:t>
    </dgm:pt>
    <dgm:pt modelId="{5870D30C-6553-42E6-84F4-A3488852DB8D}" type="sibTrans" cxnId="{37D49F02-8249-49AF-AE5C-83F7950741BE}">
      <dgm:prSet/>
      <dgm:spPr/>
      <dgm:t>
        <a:bodyPr/>
        <a:lstStyle/>
        <a:p>
          <a:endParaRPr lang="ru-RU"/>
        </a:p>
      </dgm:t>
    </dgm:pt>
    <dgm:pt modelId="{F558A699-9493-4120-8D87-3E5568D34F13}">
      <dgm:prSet/>
      <dgm:spPr/>
      <dgm:t>
        <a:bodyPr/>
        <a:lstStyle/>
        <a:p>
          <a:pPr rtl="0"/>
          <a:endParaRPr lang="ru-RU"/>
        </a:p>
      </dgm:t>
    </dgm:pt>
    <dgm:pt modelId="{74FCA830-A473-484C-AAFA-9821908BC8FC}" type="parTrans" cxnId="{7B50048A-1AC6-4CC9-9496-4924CBDC6D4A}">
      <dgm:prSet/>
      <dgm:spPr/>
      <dgm:t>
        <a:bodyPr/>
        <a:lstStyle/>
        <a:p>
          <a:endParaRPr lang="ru-RU"/>
        </a:p>
      </dgm:t>
    </dgm:pt>
    <dgm:pt modelId="{79A5576D-E67C-4F0D-BA99-CA5F38A4C6AC}" type="sibTrans" cxnId="{7B50048A-1AC6-4CC9-9496-4924CBDC6D4A}">
      <dgm:prSet/>
      <dgm:spPr/>
      <dgm:t>
        <a:bodyPr/>
        <a:lstStyle/>
        <a:p>
          <a:endParaRPr lang="ru-RU"/>
        </a:p>
      </dgm:t>
    </dgm:pt>
    <dgm:pt modelId="{FB9FB779-D3BC-4A54-A1BF-A867D9A80396}" type="pres">
      <dgm:prSet presAssocID="{A5E93E94-FB36-4ACF-BCFD-4A2BA794BE0A}" presName="compositeShape" presStyleCnt="0">
        <dgm:presLayoutVars>
          <dgm:chMax val="7"/>
          <dgm:dir/>
          <dgm:resizeHandles val="exact"/>
        </dgm:presLayoutVars>
      </dgm:prSet>
      <dgm:spPr/>
    </dgm:pt>
    <dgm:pt modelId="{AE582482-F4ED-42EF-8BAA-3154B51F66D5}" type="pres">
      <dgm:prSet presAssocID="{B60B618B-2899-48E7-894C-782E9A8D9E31}" presName="circ1" presStyleLbl="vennNode1" presStyleIdx="0" presStyleCnt="7"/>
      <dgm:spPr/>
    </dgm:pt>
    <dgm:pt modelId="{AC9654FC-43AF-4F43-A36C-FD69B647B156}" type="pres">
      <dgm:prSet presAssocID="{B60B618B-2899-48E7-894C-782E9A8D9E31}" presName="circ1Tx" presStyleLbl="revTx" presStyleIdx="0" presStyleCnt="0" custLinFactX="-196" custLinFactNeighborX="-100000" custLinFactNeighborY="32440">
        <dgm:presLayoutVars>
          <dgm:chMax val="0"/>
          <dgm:chPref val="0"/>
          <dgm:bulletEnabled val="1"/>
        </dgm:presLayoutVars>
      </dgm:prSet>
      <dgm:spPr/>
    </dgm:pt>
    <dgm:pt modelId="{48151B82-8F00-4BD7-A572-CA2CFBF545A9}" type="pres">
      <dgm:prSet presAssocID="{47D3CBCB-3F56-4BBB-8A9C-F86333C4B0D3}" presName="circ2" presStyleLbl="vennNode1" presStyleIdx="1" presStyleCnt="7"/>
      <dgm:spPr/>
    </dgm:pt>
    <dgm:pt modelId="{56E32CDE-61EB-4DFA-A650-6EB7E3F4C2F3}" type="pres">
      <dgm:prSet presAssocID="{47D3CBCB-3F56-4BBB-8A9C-F86333C4B0D3}" presName="circ2Tx" presStyleLbl="revTx" presStyleIdx="0" presStyleCnt="0" custLinFactNeighborX="-228" custLinFactNeighborY="55448">
        <dgm:presLayoutVars>
          <dgm:chMax val="0"/>
          <dgm:chPref val="0"/>
          <dgm:bulletEnabled val="1"/>
        </dgm:presLayoutVars>
      </dgm:prSet>
      <dgm:spPr/>
    </dgm:pt>
    <dgm:pt modelId="{4FA686FB-BAF2-4EC4-AEED-4388B31106BB}" type="pres">
      <dgm:prSet presAssocID="{E6D640AD-FB0A-4A49-8784-170A895BB619}" presName="circ3" presStyleLbl="vennNode1" presStyleIdx="2" presStyleCnt="7"/>
      <dgm:spPr/>
    </dgm:pt>
    <dgm:pt modelId="{A2AB7E15-D64D-4337-AC53-B9F1F134E948}" type="pres">
      <dgm:prSet presAssocID="{E6D640AD-FB0A-4A49-8784-170A895BB619}" presName="circ3Tx" presStyleLbl="revTx" presStyleIdx="0" presStyleCnt="0" custLinFactNeighborX="-13136" custLinFactNeighborY="24195">
        <dgm:presLayoutVars>
          <dgm:chMax val="0"/>
          <dgm:chPref val="0"/>
          <dgm:bulletEnabled val="1"/>
        </dgm:presLayoutVars>
      </dgm:prSet>
      <dgm:spPr/>
    </dgm:pt>
    <dgm:pt modelId="{A43EDB9D-78A8-40BD-8ED7-8D97112DCA2C}" type="pres">
      <dgm:prSet presAssocID="{7E1B649E-C3E5-4BAD-A1E2-F6250270A273}" presName="circ4" presStyleLbl="vennNode1" presStyleIdx="3" presStyleCnt="7"/>
      <dgm:spPr/>
    </dgm:pt>
    <dgm:pt modelId="{59F410F1-A2C5-4B2F-B4DF-3990328C29EB}" type="pres">
      <dgm:prSet presAssocID="{7E1B649E-C3E5-4BAD-A1E2-F6250270A273}" presName="circ4Tx" presStyleLbl="revTx" presStyleIdx="0" presStyleCnt="0" custLinFactY="-132667" custLinFactNeighborX="10570" custLinFactNeighborY="-200000">
        <dgm:presLayoutVars>
          <dgm:chMax val="0"/>
          <dgm:chPref val="0"/>
          <dgm:bulletEnabled val="1"/>
        </dgm:presLayoutVars>
      </dgm:prSet>
      <dgm:spPr/>
    </dgm:pt>
    <dgm:pt modelId="{2860B356-B0E0-40A9-9FA6-1ED5C3B42F19}" type="pres">
      <dgm:prSet presAssocID="{74D1F7DC-65E8-49A9-B204-1FE8F3293C68}" presName="circ5" presStyleLbl="vennNode1" presStyleIdx="4" presStyleCnt="7"/>
      <dgm:spPr/>
    </dgm:pt>
    <dgm:pt modelId="{4445146E-31B7-4D7C-B225-4B5930C965E8}" type="pres">
      <dgm:prSet presAssocID="{74D1F7DC-65E8-49A9-B204-1FE8F3293C68}" presName="circ5Tx" presStyleLbl="revTx" presStyleIdx="0" presStyleCnt="0" custLinFactNeighborX="-6854" custLinFactNeighborY="-30118">
        <dgm:presLayoutVars>
          <dgm:chMax val="0"/>
          <dgm:chPref val="0"/>
          <dgm:bulletEnabled val="1"/>
        </dgm:presLayoutVars>
      </dgm:prSet>
      <dgm:spPr/>
    </dgm:pt>
    <dgm:pt modelId="{D634E2CC-A14B-4103-8383-674A6F875250}" type="pres">
      <dgm:prSet presAssocID="{01DF6C85-9CA2-46C4-99C6-F9B5405B9E61}" presName="circ6" presStyleLbl="vennNode1" presStyleIdx="5" presStyleCnt="7"/>
      <dgm:spPr/>
    </dgm:pt>
    <dgm:pt modelId="{A558365C-1866-4E14-B58E-7E37A7A21BAF}" type="pres">
      <dgm:prSet presAssocID="{01DF6C85-9CA2-46C4-99C6-F9B5405B9E6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5789B9-8644-4874-AAA8-977776138692}" type="pres">
      <dgm:prSet presAssocID="{48473D43-DAC1-40D9-8056-95ECE40857F7}" presName="circ7" presStyleLbl="vennNode1" presStyleIdx="6" presStyleCnt="7"/>
      <dgm:spPr/>
    </dgm:pt>
    <dgm:pt modelId="{ED08B18F-FDE8-44FB-BB82-160B30102667}" type="pres">
      <dgm:prSet presAssocID="{48473D43-DAC1-40D9-8056-95ECE40857F7}" presName="circ7Tx" presStyleLbl="revTx" presStyleIdx="0" presStyleCnt="0" custLinFactNeighborX="-1611" custLinFactNeighborY="35914">
        <dgm:presLayoutVars>
          <dgm:chMax val="0"/>
          <dgm:chPref val="0"/>
          <dgm:bulletEnabled val="1"/>
        </dgm:presLayoutVars>
      </dgm:prSet>
      <dgm:spPr/>
    </dgm:pt>
  </dgm:ptLst>
  <dgm:cxnLst>
    <dgm:cxn modelId="{37D49F02-8249-49AF-AE5C-83F7950741BE}" srcId="{A5E93E94-FB36-4ACF-BCFD-4A2BA794BE0A}" destId="{495B8DD8-5686-4FE6-AB4D-758FC48FB4ED}" srcOrd="10" destOrd="0" parTransId="{6E01F38B-08AD-4D50-86F7-579E70DB3E6E}" sibTransId="{5870D30C-6553-42E6-84F4-A3488852DB8D}"/>
    <dgm:cxn modelId="{CF1B1706-7589-4CA5-81D0-3E8C677FADE1}" srcId="{A5E93E94-FB36-4ACF-BCFD-4A2BA794BE0A}" destId="{7E1B649E-C3E5-4BAD-A1E2-F6250270A273}" srcOrd="3" destOrd="0" parTransId="{7B762372-5092-4A30-AE2D-E460DE736122}" sibTransId="{85DCBC03-06E5-4461-8D5E-29D27C961B1D}"/>
    <dgm:cxn modelId="{817FFD23-FCB7-4565-B9EB-E2DD9D231B61}" type="presOf" srcId="{74D1F7DC-65E8-49A9-B204-1FE8F3293C68}" destId="{4445146E-31B7-4D7C-B225-4B5930C965E8}" srcOrd="0" destOrd="0" presId="urn:microsoft.com/office/officeart/2005/8/layout/venn1"/>
    <dgm:cxn modelId="{1F67472A-9591-411C-9F2F-B8EA4DDB0238}" srcId="{A5E93E94-FB36-4ACF-BCFD-4A2BA794BE0A}" destId="{B60B618B-2899-48E7-894C-782E9A8D9E31}" srcOrd="0" destOrd="0" parTransId="{60173459-74FF-4406-8204-8EA028B48F2B}" sibTransId="{4A1AAC6D-F0EF-4405-89A1-1C68312A8124}"/>
    <dgm:cxn modelId="{579C0F36-D184-421E-87D8-B483E28D9942}" type="presOf" srcId="{B60B618B-2899-48E7-894C-782E9A8D9E31}" destId="{AC9654FC-43AF-4F43-A36C-FD69B647B156}" srcOrd="0" destOrd="0" presId="urn:microsoft.com/office/officeart/2005/8/layout/venn1"/>
    <dgm:cxn modelId="{FAC07B38-B219-4DE0-ADD2-410855BB1289}" srcId="{A5E93E94-FB36-4ACF-BCFD-4A2BA794BE0A}" destId="{E6D640AD-FB0A-4A49-8784-170A895BB619}" srcOrd="2" destOrd="0" parTransId="{63E6ECEE-DD8E-4178-819A-2251D679F9E9}" sibTransId="{D930D074-BD9E-406C-B60B-E42D2A967D49}"/>
    <dgm:cxn modelId="{0395BC3B-7120-44B7-A000-733778A7207B}" srcId="{A5E93E94-FB36-4ACF-BCFD-4A2BA794BE0A}" destId="{EE1FC2F0-C3A1-4B13-B62C-B1534F9AE012}" srcOrd="7" destOrd="0" parTransId="{7D42227F-C281-409E-BBB4-09E607F34EFF}" sibTransId="{9FD76CD4-EDA2-4CC1-AB40-07E8B697DD70}"/>
    <dgm:cxn modelId="{C09A593C-392C-4726-91F4-2B4CA7CDE729}" type="presOf" srcId="{E6D640AD-FB0A-4A49-8784-170A895BB619}" destId="{A2AB7E15-D64D-4337-AC53-B9F1F134E948}" srcOrd="0" destOrd="0" presId="urn:microsoft.com/office/officeart/2005/8/layout/venn1"/>
    <dgm:cxn modelId="{E409DA42-C102-4917-8661-6E48CEC85028}" type="presOf" srcId="{A5E93E94-FB36-4ACF-BCFD-4A2BA794BE0A}" destId="{FB9FB779-D3BC-4A54-A1BF-A867D9A80396}" srcOrd="0" destOrd="0" presId="urn:microsoft.com/office/officeart/2005/8/layout/venn1"/>
    <dgm:cxn modelId="{E8AC9246-02D5-4EEF-9913-69B379BCBAEC}" srcId="{A5E93E94-FB36-4ACF-BCFD-4A2BA794BE0A}" destId="{48473D43-DAC1-40D9-8056-95ECE40857F7}" srcOrd="6" destOrd="0" parTransId="{3AA6F188-9D95-4A94-A67D-E588E760C842}" sibTransId="{81A0DA18-B584-4BC4-B269-755BDC858E74}"/>
    <dgm:cxn modelId="{C9064E52-0040-4803-9B2B-563EE84372F2}" type="presOf" srcId="{7E1B649E-C3E5-4BAD-A1E2-F6250270A273}" destId="{59F410F1-A2C5-4B2F-B4DF-3990328C29EB}" srcOrd="0" destOrd="0" presId="urn:microsoft.com/office/officeart/2005/8/layout/venn1"/>
    <dgm:cxn modelId="{837E597E-1A13-48BE-A2C9-005D8E6F7FA9}" srcId="{A5E93E94-FB36-4ACF-BCFD-4A2BA794BE0A}" destId="{74D1F7DC-65E8-49A9-B204-1FE8F3293C68}" srcOrd="4" destOrd="0" parTransId="{7BB0B42A-B3F0-4234-9133-A71FF947D2E6}" sibTransId="{5E75D7A9-6D11-4B73-8612-331D2D006460}"/>
    <dgm:cxn modelId="{7B50048A-1AC6-4CC9-9496-4924CBDC6D4A}" srcId="{A5E93E94-FB36-4ACF-BCFD-4A2BA794BE0A}" destId="{F558A699-9493-4120-8D87-3E5568D34F13}" srcOrd="11" destOrd="0" parTransId="{74FCA830-A473-484C-AAFA-9821908BC8FC}" sibTransId="{79A5576D-E67C-4F0D-BA99-CA5F38A4C6AC}"/>
    <dgm:cxn modelId="{E82091A4-0A39-4842-8CEF-E2BC8312EF9C}" type="presOf" srcId="{48473D43-DAC1-40D9-8056-95ECE40857F7}" destId="{ED08B18F-FDE8-44FB-BB82-160B30102667}" srcOrd="0" destOrd="0" presId="urn:microsoft.com/office/officeart/2005/8/layout/venn1"/>
    <dgm:cxn modelId="{979D05B6-8A2F-4BD6-9D69-F8C45F4A2C55}" srcId="{A5E93E94-FB36-4ACF-BCFD-4A2BA794BE0A}" destId="{EAF40937-EE63-4240-BFC6-5A1C74F36A72}" srcOrd="8" destOrd="0" parTransId="{34304144-1ED9-404F-B340-B90200589DEA}" sibTransId="{2E46D6AD-4970-49C3-81E3-9C0D4493937A}"/>
    <dgm:cxn modelId="{048A81DD-72BE-4AAD-8941-1D7C419789D3}" type="presOf" srcId="{47D3CBCB-3F56-4BBB-8A9C-F86333C4B0D3}" destId="{56E32CDE-61EB-4DFA-A650-6EB7E3F4C2F3}" srcOrd="0" destOrd="0" presId="urn:microsoft.com/office/officeart/2005/8/layout/venn1"/>
    <dgm:cxn modelId="{B0EEB4F4-2DBF-40B0-9F57-CFAEEC96499F}" srcId="{A5E93E94-FB36-4ACF-BCFD-4A2BA794BE0A}" destId="{01DF6C85-9CA2-46C4-99C6-F9B5405B9E61}" srcOrd="5" destOrd="0" parTransId="{ECC2F621-EC5A-4267-9F33-08B1AC3E61DA}" sibTransId="{DD90C2CF-5AE9-459F-8751-41D4308AA100}"/>
    <dgm:cxn modelId="{9BB5ACFA-D6F8-49B7-B9D7-CEFC2D0389BE}" srcId="{A5E93E94-FB36-4ACF-BCFD-4A2BA794BE0A}" destId="{7FA38929-3D03-40CB-8332-0C82E6318496}" srcOrd="9" destOrd="0" parTransId="{E9EFD6C1-128E-4E12-B7A4-05F188729790}" sibTransId="{448929DE-B5E3-48A9-85A6-DD09AA5AB776}"/>
    <dgm:cxn modelId="{E20AD3FE-07D5-4EA9-B08C-DB6283FA3F70}" type="presOf" srcId="{01DF6C85-9CA2-46C4-99C6-F9B5405B9E61}" destId="{A558365C-1866-4E14-B58E-7E37A7A21BAF}" srcOrd="0" destOrd="0" presId="urn:microsoft.com/office/officeart/2005/8/layout/venn1"/>
    <dgm:cxn modelId="{D75EE1FE-5D4E-479D-B595-DEE675203BF6}" srcId="{A5E93E94-FB36-4ACF-BCFD-4A2BA794BE0A}" destId="{47D3CBCB-3F56-4BBB-8A9C-F86333C4B0D3}" srcOrd="1" destOrd="0" parTransId="{84342CBD-0162-4548-B99F-42E10542BFDA}" sibTransId="{1FA82FEE-2660-4186-B97C-E103F56667B8}"/>
    <dgm:cxn modelId="{E9B38715-D422-474D-B27C-B8A1469065EE}" type="presParOf" srcId="{FB9FB779-D3BC-4A54-A1BF-A867D9A80396}" destId="{AE582482-F4ED-42EF-8BAA-3154B51F66D5}" srcOrd="0" destOrd="0" presId="urn:microsoft.com/office/officeart/2005/8/layout/venn1"/>
    <dgm:cxn modelId="{B4178AE8-F9D2-482D-A4D4-0F5B17E01384}" type="presParOf" srcId="{FB9FB779-D3BC-4A54-A1BF-A867D9A80396}" destId="{AC9654FC-43AF-4F43-A36C-FD69B647B156}" srcOrd="1" destOrd="0" presId="urn:microsoft.com/office/officeart/2005/8/layout/venn1"/>
    <dgm:cxn modelId="{ADE0AC2E-CCED-41C5-A091-7E481F9C51C5}" type="presParOf" srcId="{FB9FB779-D3BC-4A54-A1BF-A867D9A80396}" destId="{48151B82-8F00-4BD7-A572-CA2CFBF545A9}" srcOrd="2" destOrd="0" presId="urn:microsoft.com/office/officeart/2005/8/layout/venn1"/>
    <dgm:cxn modelId="{4983EFA9-F787-429D-B2D8-D9BE31246ECE}" type="presParOf" srcId="{FB9FB779-D3BC-4A54-A1BF-A867D9A80396}" destId="{56E32CDE-61EB-4DFA-A650-6EB7E3F4C2F3}" srcOrd="3" destOrd="0" presId="urn:microsoft.com/office/officeart/2005/8/layout/venn1"/>
    <dgm:cxn modelId="{56CD2DE5-DB46-46AF-82B1-936D90EE25B0}" type="presParOf" srcId="{FB9FB779-D3BC-4A54-A1BF-A867D9A80396}" destId="{4FA686FB-BAF2-4EC4-AEED-4388B31106BB}" srcOrd="4" destOrd="0" presId="urn:microsoft.com/office/officeart/2005/8/layout/venn1"/>
    <dgm:cxn modelId="{554F3609-86CD-4AA0-A2E7-0F3E056440C7}" type="presParOf" srcId="{FB9FB779-D3BC-4A54-A1BF-A867D9A80396}" destId="{A2AB7E15-D64D-4337-AC53-B9F1F134E948}" srcOrd="5" destOrd="0" presId="urn:microsoft.com/office/officeart/2005/8/layout/venn1"/>
    <dgm:cxn modelId="{140F1A31-EDD4-4AC7-9C58-75451CD8A94D}" type="presParOf" srcId="{FB9FB779-D3BC-4A54-A1BF-A867D9A80396}" destId="{A43EDB9D-78A8-40BD-8ED7-8D97112DCA2C}" srcOrd="6" destOrd="0" presId="urn:microsoft.com/office/officeart/2005/8/layout/venn1"/>
    <dgm:cxn modelId="{58FC522B-7BCE-4147-AF8B-FD1F90C21F35}" type="presParOf" srcId="{FB9FB779-D3BC-4A54-A1BF-A867D9A80396}" destId="{59F410F1-A2C5-4B2F-B4DF-3990328C29EB}" srcOrd="7" destOrd="0" presId="urn:microsoft.com/office/officeart/2005/8/layout/venn1"/>
    <dgm:cxn modelId="{98B216CC-F7E1-46D0-B36C-55DAFD4CCBF9}" type="presParOf" srcId="{FB9FB779-D3BC-4A54-A1BF-A867D9A80396}" destId="{2860B356-B0E0-40A9-9FA6-1ED5C3B42F19}" srcOrd="8" destOrd="0" presId="urn:microsoft.com/office/officeart/2005/8/layout/venn1"/>
    <dgm:cxn modelId="{838C3D8A-5FDD-413C-ABBD-FC737064178A}" type="presParOf" srcId="{FB9FB779-D3BC-4A54-A1BF-A867D9A80396}" destId="{4445146E-31B7-4D7C-B225-4B5930C965E8}" srcOrd="9" destOrd="0" presId="urn:microsoft.com/office/officeart/2005/8/layout/venn1"/>
    <dgm:cxn modelId="{90206F15-336A-4C5A-BD4A-4DE25A5E470C}" type="presParOf" srcId="{FB9FB779-D3BC-4A54-A1BF-A867D9A80396}" destId="{D634E2CC-A14B-4103-8383-674A6F875250}" srcOrd="10" destOrd="0" presId="urn:microsoft.com/office/officeart/2005/8/layout/venn1"/>
    <dgm:cxn modelId="{310C3C04-6AB1-46B2-B52F-4B64B6E122FE}" type="presParOf" srcId="{FB9FB779-D3BC-4A54-A1BF-A867D9A80396}" destId="{A558365C-1866-4E14-B58E-7E37A7A21BAF}" srcOrd="11" destOrd="0" presId="urn:microsoft.com/office/officeart/2005/8/layout/venn1"/>
    <dgm:cxn modelId="{F0AD24D6-9CF0-486B-ABA2-08AE0E2D9143}" type="presParOf" srcId="{FB9FB779-D3BC-4A54-A1BF-A867D9A80396}" destId="{7C5789B9-8644-4874-AAA8-977776138692}" srcOrd="12" destOrd="0" presId="urn:microsoft.com/office/officeart/2005/8/layout/venn1"/>
    <dgm:cxn modelId="{21BBB713-112D-4454-9B2F-449CD08BACB5}" type="presParOf" srcId="{FB9FB779-D3BC-4A54-A1BF-A867D9A80396}" destId="{ED08B18F-FDE8-44FB-BB82-160B3010266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65FE7-7F00-40F7-992D-ADBFADDA86F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FFA87DE-E749-41D7-BA78-C45EB8DAF845}">
      <dgm:prSet/>
      <dgm:spPr/>
      <dgm:t>
        <a:bodyPr/>
        <a:lstStyle/>
        <a:p>
          <a:pPr rtl="0"/>
          <a:r>
            <a:rPr lang="ru-RU" dirty="0"/>
            <a:t>Инженер </a:t>
          </a:r>
        </a:p>
      </dgm:t>
    </dgm:pt>
    <dgm:pt modelId="{0F057B42-7212-4A6F-82E0-620F39998261}" type="parTrans" cxnId="{61F455A0-1C02-4B91-900D-F564754045FC}">
      <dgm:prSet/>
      <dgm:spPr/>
      <dgm:t>
        <a:bodyPr/>
        <a:lstStyle/>
        <a:p>
          <a:endParaRPr lang="ru-RU"/>
        </a:p>
      </dgm:t>
    </dgm:pt>
    <dgm:pt modelId="{75B1DA8A-942D-4295-AD96-C9B44F3F1972}" type="sibTrans" cxnId="{61F455A0-1C02-4B91-900D-F564754045FC}">
      <dgm:prSet/>
      <dgm:spPr/>
      <dgm:t>
        <a:bodyPr/>
        <a:lstStyle/>
        <a:p>
          <a:endParaRPr lang="ru-RU"/>
        </a:p>
      </dgm:t>
    </dgm:pt>
    <dgm:pt modelId="{58497A40-7843-44D7-9453-480B9CCFACDD}">
      <dgm:prSet/>
      <dgm:spPr/>
      <dgm:t>
        <a:bodyPr/>
        <a:lstStyle/>
        <a:p>
          <a:pPr rtl="0"/>
          <a:r>
            <a:rPr lang="ru-RU"/>
            <a:t>Технолог</a:t>
          </a:r>
        </a:p>
      </dgm:t>
    </dgm:pt>
    <dgm:pt modelId="{3154732D-FE5A-4FEA-93CF-7FA08E8B6362}" type="parTrans" cxnId="{B66E64E5-C1ED-42EF-9720-5B1F99BB18CF}">
      <dgm:prSet/>
      <dgm:spPr/>
      <dgm:t>
        <a:bodyPr/>
        <a:lstStyle/>
        <a:p>
          <a:endParaRPr lang="ru-RU"/>
        </a:p>
      </dgm:t>
    </dgm:pt>
    <dgm:pt modelId="{58B00FBF-CD3E-4E0D-A96C-1C50AE246A99}" type="sibTrans" cxnId="{B66E64E5-C1ED-42EF-9720-5B1F99BB18CF}">
      <dgm:prSet/>
      <dgm:spPr/>
      <dgm:t>
        <a:bodyPr/>
        <a:lstStyle/>
        <a:p>
          <a:endParaRPr lang="ru-RU"/>
        </a:p>
      </dgm:t>
    </dgm:pt>
    <dgm:pt modelId="{430F0C85-B660-4D73-AC2E-305D9E92023D}">
      <dgm:prSet/>
      <dgm:spPr/>
      <dgm:t>
        <a:bodyPr/>
        <a:lstStyle/>
        <a:p>
          <a:pPr rtl="0"/>
          <a:r>
            <a:rPr lang="ru-RU" b="1" i="1" u="sng" dirty="0" err="1"/>
            <a:t>Курулушчу</a:t>
          </a:r>
          <a:endParaRPr lang="ru-RU" b="1" i="1" u="sng" dirty="0"/>
        </a:p>
      </dgm:t>
    </dgm:pt>
    <dgm:pt modelId="{A3E5EEA7-9D90-445A-B453-91E1621B497A}" type="parTrans" cxnId="{A0E0A79A-ED95-4AF0-8299-291139AE6DE7}">
      <dgm:prSet/>
      <dgm:spPr/>
      <dgm:t>
        <a:bodyPr/>
        <a:lstStyle/>
        <a:p>
          <a:endParaRPr lang="ru-RU"/>
        </a:p>
      </dgm:t>
    </dgm:pt>
    <dgm:pt modelId="{35404F46-946E-44A0-BB28-C5DF3E90D4A9}" type="sibTrans" cxnId="{A0E0A79A-ED95-4AF0-8299-291139AE6DE7}">
      <dgm:prSet/>
      <dgm:spPr/>
      <dgm:t>
        <a:bodyPr/>
        <a:lstStyle/>
        <a:p>
          <a:endParaRPr lang="ru-RU"/>
        </a:p>
      </dgm:t>
    </dgm:pt>
    <dgm:pt modelId="{BA3C3A9A-D9A2-4A0D-AC5A-026E5714DF70}">
      <dgm:prSet/>
      <dgm:spPr/>
      <dgm:t>
        <a:bodyPr/>
        <a:lstStyle/>
        <a:p>
          <a:pPr rtl="0"/>
          <a:r>
            <a:rPr lang="ru-RU" dirty="0" err="1"/>
            <a:t>Таңгактагыч</a:t>
          </a:r>
          <a:endParaRPr lang="ru-RU" dirty="0"/>
        </a:p>
      </dgm:t>
    </dgm:pt>
    <dgm:pt modelId="{5256F80B-D613-4539-9C1C-2A9B71510084}" type="parTrans" cxnId="{188DB620-149E-4B08-9767-D02D46CB74F6}">
      <dgm:prSet/>
      <dgm:spPr/>
      <dgm:t>
        <a:bodyPr/>
        <a:lstStyle/>
        <a:p>
          <a:endParaRPr lang="ru-RU"/>
        </a:p>
      </dgm:t>
    </dgm:pt>
    <dgm:pt modelId="{C0D8D8E4-5CB8-4F87-8816-D84B2D11F012}" type="sibTrans" cxnId="{188DB620-149E-4B08-9767-D02D46CB74F6}">
      <dgm:prSet/>
      <dgm:spPr/>
      <dgm:t>
        <a:bodyPr/>
        <a:lstStyle/>
        <a:p>
          <a:endParaRPr lang="ru-RU"/>
        </a:p>
      </dgm:t>
    </dgm:pt>
    <dgm:pt modelId="{C5B9D0D2-AF31-4BF5-ADF2-2C3B16883120}">
      <dgm:prSet/>
      <dgm:spPr/>
      <dgm:t>
        <a:bodyPr/>
        <a:lstStyle/>
        <a:p>
          <a:pPr rtl="0"/>
          <a:r>
            <a:rPr lang="ru-RU" dirty="0" err="1"/>
            <a:t>Буйрутма</a:t>
          </a:r>
          <a:r>
            <a:rPr lang="ru-RU" dirty="0"/>
            <a:t> </a:t>
          </a:r>
          <a:r>
            <a:rPr lang="ru-RU" dirty="0" err="1"/>
            <a:t>чогултуучу</a:t>
          </a:r>
          <a:endParaRPr lang="ru-RU" dirty="0"/>
        </a:p>
      </dgm:t>
    </dgm:pt>
    <dgm:pt modelId="{0C2E8D02-F034-4046-AAC1-1E5B6907827F}" type="parTrans" cxnId="{1C227EE5-4329-4E1E-82ED-EB66DB4E8670}">
      <dgm:prSet/>
      <dgm:spPr/>
      <dgm:t>
        <a:bodyPr/>
        <a:lstStyle/>
        <a:p>
          <a:endParaRPr lang="ru-RU"/>
        </a:p>
      </dgm:t>
    </dgm:pt>
    <dgm:pt modelId="{298DDB15-F345-4A0E-BD69-238B9E700BB8}" type="sibTrans" cxnId="{1C227EE5-4329-4E1E-82ED-EB66DB4E8670}">
      <dgm:prSet/>
      <dgm:spPr/>
      <dgm:t>
        <a:bodyPr/>
        <a:lstStyle/>
        <a:p>
          <a:endParaRPr lang="ru-RU"/>
        </a:p>
      </dgm:t>
    </dgm:pt>
    <dgm:pt modelId="{30602367-D86A-44AB-9F17-242466CA4744}">
      <dgm:prSet/>
      <dgm:spPr/>
      <dgm:t>
        <a:bodyPr/>
        <a:lstStyle/>
        <a:p>
          <a:pPr rtl="0"/>
          <a:r>
            <a:rPr lang="ru-RU" dirty="0" err="1"/>
            <a:t>Таргетолог</a:t>
          </a:r>
          <a:endParaRPr lang="ru-RU" dirty="0"/>
        </a:p>
      </dgm:t>
    </dgm:pt>
    <dgm:pt modelId="{B1147FA6-E6A9-427D-BB56-78108D1EB614}" type="parTrans" cxnId="{FC01EE76-6740-4944-8956-A16436A2D909}">
      <dgm:prSet/>
      <dgm:spPr/>
      <dgm:t>
        <a:bodyPr/>
        <a:lstStyle/>
        <a:p>
          <a:endParaRPr lang="ru-RU"/>
        </a:p>
      </dgm:t>
    </dgm:pt>
    <dgm:pt modelId="{D76F3224-C531-424C-A4DA-C09412722229}" type="sibTrans" cxnId="{FC01EE76-6740-4944-8956-A16436A2D909}">
      <dgm:prSet/>
      <dgm:spPr/>
      <dgm:t>
        <a:bodyPr/>
        <a:lstStyle/>
        <a:p>
          <a:endParaRPr lang="ru-RU"/>
        </a:p>
      </dgm:t>
    </dgm:pt>
    <dgm:pt modelId="{874FC5D2-44DD-4076-8568-0C57338987AC}">
      <dgm:prSet/>
      <dgm:spPr/>
      <dgm:t>
        <a:bodyPr/>
        <a:lstStyle/>
        <a:p>
          <a:pPr rtl="0"/>
          <a:r>
            <a:rPr lang="ru-RU" dirty="0"/>
            <a:t>IT-</a:t>
          </a:r>
          <a:r>
            <a:rPr lang="ru-RU" dirty="0" err="1"/>
            <a:t>кызматкер</a:t>
          </a:r>
          <a:endParaRPr lang="ru-RU" dirty="0"/>
        </a:p>
      </dgm:t>
    </dgm:pt>
    <dgm:pt modelId="{B0AB917C-C16D-49CB-B6BC-5C002C209BDA}" type="parTrans" cxnId="{98B6A649-83C1-4E79-9123-FA67796F78F2}">
      <dgm:prSet/>
      <dgm:spPr/>
      <dgm:t>
        <a:bodyPr/>
        <a:lstStyle/>
        <a:p>
          <a:endParaRPr lang="ru-RU"/>
        </a:p>
      </dgm:t>
    </dgm:pt>
    <dgm:pt modelId="{9E000AFF-02F1-4742-A301-2FC1D93A7FDC}" type="sibTrans" cxnId="{98B6A649-83C1-4E79-9123-FA67796F78F2}">
      <dgm:prSet/>
      <dgm:spPr/>
      <dgm:t>
        <a:bodyPr/>
        <a:lstStyle/>
        <a:p>
          <a:endParaRPr lang="ru-RU"/>
        </a:p>
      </dgm:t>
    </dgm:pt>
    <dgm:pt modelId="{F3B33B1C-9FA4-4E14-9F59-A004EEF0642F}">
      <dgm:prSet/>
      <dgm:spPr/>
      <dgm:t>
        <a:bodyPr/>
        <a:lstStyle/>
        <a:p>
          <a:endParaRPr lang="ru-RU"/>
        </a:p>
      </dgm:t>
    </dgm:pt>
    <dgm:pt modelId="{DB52124B-FEB7-45C2-B056-528D7AF3ABB5}" type="parTrans" cxnId="{B3EE7D66-59DE-4746-A07B-252C5FC31B12}">
      <dgm:prSet/>
      <dgm:spPr/>
      <dgm:t>
        <a:bodyPr/>
        <a:lstStyle/>
        <a:p>
          <a:endParaRPr lang="ru-RU"/>
        </a:p>
      </dgm:t>
    </dgm:pt>
    <dgm:pt modelId="{7C72527F-9625-43B6-84FD-ABE33F9EFAD0}" type="sibTrans" cxnId="{B3EE7D66-59DE-4746-A07B-252C5FC31B12}">
      <dgm:prSet/>
      <dgm:spPr/>
      <dgm:t>
        <a:bodyPr/>
        <a:lstStyle/>
        <a:p>
          <a:endParaRPr lang="ru-RU"/>
        </a:p>
      </dgm:t>
    </dgm:pt>
    <dgm:pt modelId="{7C26C58C-4659-47F0-8D67-EDD9B5486A4C}">
      <dgm:prSet/>
      <dgm:spPr/>
      <dgm:t>
        <a:bodyPr/>
        <a:lstStyle/>
        <a:p>
          <a:endParaRPr lang="ru-RU"/>
        </a:p>
      </dgm:t>
    </dgm:pt>
    <dgm:pt modelId="{6E66AF8E-50F8-4B87-BA1F-E49C0C9AC440}" type="parTrans" cxnId="{19959701-BA1F-4B82-8B87-C9C522796BA9}">
      <dgm:prSet/>
      <dgm:spPr/>
      <dgm:t>
        <a:bodyPr/>
        <a:lstStyle/>
        <a:p>
          <a:endParaRPr lang="ru-RU"/>
        </a:p>
      </dgm:t>
    </dgm:pt>
    <dgm:pt modelId="{96D23876-0328-4801-A139-87642ADDDD43}" type="sibTrans" cxnId="{19959701-BA1F-4B82-8B87-C9C522796BA9}">
      <dgm:prSet/>
      <dgm:spPr/>
      <dgm:t>
        <a:bodyPr/>
        <a:lstStyle/>
        <a:p>
          <a:endParaRPr lang="ru-RU"/>
        </a:p>
      </dgm:t>
    </dgm:pt>
    <dgm:pt modelId="{02A1A9EA-383B-4067-9DB6-63151655C26A}">
      <dgm:prSet/>
      <dgm:spPr/>
      <dgm:t>
        <a:bodyPr/>
        <a:lstStyle/>
        <a:p>
          <a:endParaRPr lang="ru-RU"/>
        </a:p>
      </dgm:t>
    </dgm:pt>
    <dgm:pt modelId="{CC586FEC-52B5-44A4-A437-52E4CAFEA06D}" type="parTrans" cxnId="{25050A16-6175-40CD-B277-8027E6082BCB}">
      <dgm:prSet/>
      <dgm:spPr/>
      <dgm:t>
        <a:bodyPr/>
        <a:lstStyle/>
        <a:p>
          <a:endParaRPr lang="ru-RU"/>
        </a:p>
      </dgm:t>
    </dgm:pt>
    <dgm:pt modelId="{FF1BA61D-1E17-4E7A-B259-923B078D68B3}" type="sibTrans" cxnId="{25050A16-6175-40CD-B277-8027E6082BCB}">
      <dgm:prSet/>
      <dgm:spPr/>
      <dgm:t>
        <a:bodyPr/>
        <a:lstStyle/>
        <a:p>
          <a:endParaRPr lang="ru-RU"/>
        </a:p>
      </dgm:t>
    </dgm:pt>
    <dgm:pt modelId="{C4B55106-6A40-439C-9957-ACBCB1608897}">
      <dgm:prSet/>
      <dgm:spPr/>
      <dgm:t>
        <a:bodyPr/>
        <a:lstStyle/>
        <a:p>
          <a:pPr rtl="0"/>
          <a:endParaRPr lang="ru-RU"/>
        </a:p>
      </dgm:t>
    </dgm:pt>
    <dgm:pt modelId="{C307F2CC-1E98-431F-9F6E-14B876C66446}" type="parTrans" cxnId="{2A8450EA-ED21-41D6-BAC4-5707498EDD8A}">
      <dgm:prSet/>
      <dgm:spPr/>
      <dgm:t>
        <a:bodyPr/>
        <a:lstStyle/>
        <a:p>
          <a:endParaRPr lang="ru-RU"/>
        </a:p>
      </dgm:t>
    </dgm:pt>
    <dgm:pt modelId="{E4189B5E-D59B-4D83-A296-19C93EED0132}" type="sibTrans" cxnId="{2A8450EA-ED21-41D6-BAC4-5707498EDD8A}">
      <dgm:prSet/>
      <dgm:spPr/>
      <dgm:t>
        <a:bodyPr/>
        <a:lstStyle/>
        <a:p>
          <a:endParaRPr lang="ru-RU"/>
        </a:p>
      </dgm:t>
    </dgm:pt>
    <dgm:pt modelId="{D138A2BF-BF0E-4DC6-A371-3551B867EED2}" type="pres">
      <dgm:prSet presAssocID="{0D765FE7-7F00-40F7-992D-ADBFADDA86F8}" presName="compositeShape" presStyleCnt="0">
        <dgm:presLayoutVars>
          <dgm:chMax val="7"/>
          <dgm:dir/>
          <dgm:resizeHandles val="exact"/>
        </dgm:presLayoutVars>
      </dgm:prSet>
      <dgm:spPr/>
    </dgm:pt>
    <dgm:pt modelId="{FD593D7D-35A1-449A-9665-493BC07DB0F7}" type="pres">
      <dgm:prSet presAssocID="{9FFA87DE-E749-41D7-BA78-C45EB8DAF845}" presName="circ1" presStyleLbl="vennNode1" presStyleIdx="0" presStyleCnt="7"/>
      <dgm:spPr/>
    </dgm:pt>
    <dgm:pt modelId="{5160F578-C95F-42CC-8B3B-8CAA3223D99A}" type="pres">
      <dgm:prSet presAssocID="{9FFA87DE-E749-41D7-BA78-C45EB8DAF84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56EA04-41E6-47D4-BFAF-853320ECC4C9}" type="pres">
      <dgm:prSet presAssocID="{58497A40-7843-44D7-9453-480B9CCFACDD}" presName="circ2" presStyleLbl="vennNode1" presStyleIdx="1" presStyleCnt="7"/>
      <dgm:spPr/>
    </dgm:pt>
    <dgm:pt modelId="{DC649E49-1955-43E6-91A0-D07F253C88ED}" type="pres">
      <dgm:prSet presAssocID="{58497A40-7843-44D7-9453-480B9CCFAC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433532-C237-4591-AFA5-8696D7000D98}" type="pres">
      <dgm:prSet presAssocID="{430F0C85-B660-4D73-AC2E-305D9E92023D}" presName="circ3" presStyleLbl="vennNode1" presStyleIdx="2" presStyleCnt="7"/>
      <dgm:spPr/>
    </dgm:pt>
    <dgm:pt modelId="{F0A5A21B-C778-42E3-AC73-58DC0C63633C}" type="pres">
      <dgm:prSet presAssocID="{430F0C85-B660-4D73-AC2E-305D9E92023D}" presName="circ3Tx" presStyleLbl="revTx" presStyleIdx="0" presStyleCnt="0" custLinFactNeighborX="841" custLinFactNeighborY="-27301">
        <dgm:presLayoutVars>
          <dgm:chMax val="0"/>
          <dgm:chPref val="0"/>
          <dgm:bulletEnabled val="1"/>
        </dgm:presLayoutVars>
      </dgm:prSet>
      <dgm:spPr/>
    </dgm:pt>
    <dgm:pt modelId="{71CA8BA6-301A-4448-91EE-3C6480F3C78F}" type="pres">
      <dgm:prSet presAssocID="{BA3C3A9A-D9A2-4A0D-AC5A-026E5714DF70}" presName="circ4" presStyleLbl="vennNode1" presStyleIdx="3" presStyleCnt="7"/>
      <dgm:spPr/>
    </dgm:pt>
    <dgm:pt modelId="{1F752A93-760E-4F24-BE2E-766B54E2D97D}" type="pres">
      <dgm:prSet presAssocID="{BA3C3A9A-D9A2-4A0D-AC5A-026E5714DF70}" presName="circ4Tx" presStyleLbl="revTx" presStyleIdx="0" presStyleCnt="0" custLinFactNeighborX="29546" custLinFactNeighborY="-55044">
        <dgm:presLayoutVars>
          <dgm:chMax val="0"/>
          <dgm:chPref val="0"/>
          <dgm:bulletEnabled val="1"/>
        </dgm:presLayoutVars>
      </dgm:prSet>
      <dgm:spPr/>
    </dgm:pt>
    <dgm:pt modelId="{C486E072-DD4A-4553-9024-15532F2541FF}" type="pres">
      <dgm:prSet presAssocID="{C5B9D0D2-AF31-4BF5-ADF2-2C3B16883120}" presName="circ5" presStyleLbl="vennNode1" presStyleIdx="4" presStyleCnt="7"/>
      <dgm:spPr/>
    </dgm:pt>
    <dgm:pt modelId="{88C67A6A-79E8-4B3B-8E81-B1A368BAB00A}" type="pres">
      <dgm:prSet presAssocID="{C5B9D0D2-AF31-4BF5-ADF2-2C3B1688312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53DFF5-1F06-46B5-B004-D83381C7C812}" type="pres">
      <dgm:prSet presAssocID="{30602367-D86A-44AB-9F17-242466CA4744}" presName="circ6" presStyleLbl="vennNode1" presStyleIdx="5" presStyleCnt="7"/>
      <dgm:spPr/>
    </dgm:pt>
    <dgm:pt modelId="{A60BDE93-4DA4-4F4F-8BEA-2502196AAADF}" type="pres">
      <dgm:prSet presAssocID="{30602367-D86A-44AB-9F17-242466CA4744}" presName="circ6Tx" presStyleLbl="revTx" presStyleIdx="0" presStyleCnt="0" custLinFactNeighborX="6278" custLinFactNeighborY="26295">
        <dgm:presLayoutVars>
          <dgm:chMax val="0"/>
          <dgm:chPref val="0"/>
          <dgm:bulletEnabled val="1"/>
        </dgm:presLayoutVars>
      </dgm:prSet>
      <dgm:spPr/>
    </dgm:pt>
    <dgm:pt modelId="{9E1B3E46-E42E-4C64-B0FA-463270C7F2AA}" type="pres">
      <dgm:prSet presAssocID="{874FC5D2-44DD-4076-8568-0C57338987AC}" presName="circ7" presStyleLbl="vennNode1" presStyleIdx="6" presStyleCnt="7"/>
      <dgm:spPr/>
    </dgm:pt>
    <dgm:pt modelId="{49999CEA-D88F-4568-9AF1-9795A5510777}" type="pres">
      <dgm:prSet presAssocID="{874FC5D2-44DD-4076-8568-0C57338987AC}" presName="circ7Tx" presStyleLbl="revTx" presStyleIdx="0" presStyleCnt="0" custLinFactNeighborX="1442" custLinFactNeighborY="40860">
        <dgm:presLayoutVars>
          <dgm:chMax val="0"/>
          <dgm:chPref val="0"/>
          <dgm:bulletEnabled val="1"/>
        </dgm:presLayoutVars>
      </dgm:prSet>
      <dgm:spPr/>
    </dgm:pt>
  </dgm:ptLst>
  <dgm:cxnLst>
    <dgm:cxn modelId="{19959701-BA1F-4B82-8B87-C9C522796BA9}" srcId="{0D765FE7-7F00-40F7-992D-ADBFADDA86F8}" destId="{7C26C58C-4659-47F0-8D67-EDD9B5486A4C}" srcOrd="8" destOrd="0" parTransId="{6E66AF8E-50F8-4B87-BA1F-E49C0C9AC440}" sibTransId="{96D23876-0328-4801-A139-87642ADDDD43}"/>
    <dgm:cxn modelId="{25050A16-6175-40CD-B277-8027E6082BCB}" srcId="{0D765FE7-7F00-40F7-992D-ADBFADDA86F8}" destId="{02A1A9EA-383B-4067-9DB6-63151655C26A}" srcOrd="9" destOrd="0" parTransId="{CC586FEC-52B5-44A4-A437-52E4CAFEA06D}" sibTransId="{FF1BA61D-1E17-4E7A-B259-923B078D68B3}"/>
    <dgm:cxn modelId="{188DB620-149E-4B08-9767-D02D46CB74F6}" srcId="{0D765FE7-7F00-40F7-992D-ADBFADDA86F8}" destId="{BA3C3A9A-D9A2-4A0D-AC5A-026E5714DF70}" srcOrd="3" destOrd="0" parTransId="{5256F80B-D613-4539-9C1C-2A9B71510084}" sibTransId="{C0D8D8E4-5CB8-4F87-8816-D84B2D11F012}"/>
    <dgm:cxn modelId="{E5C80846-217D-4934-908B-A675E9C13399}" type="presOf" srcId="{C5B9D0D2-AF31-4BF5-ADF2-2C3B16883120}" destId="{88C67A6A-79E8-4B3B-8E81-B1A368BAB00A}" srcOrd="0" destOrd="0" presId="urn:microsoft.com/office/officeart/2005/8/layout/venn1"/>
    <dgm:cxn modelId="{B3EE7D66-59DE-4746-A07B-252C5FC31B12}" srcId="{0D765FE7-7F00-40F7-992D-ADBFADDA86F8}" destId="{F3B33B1C-9FA4-4E14-9F59-A004EEF0642F}" srcOrd="7" destOrd="0" parTransId="{DB52124B-FEB7-45C2-B056-528D7AF3ABB5}" sibTransId="{7C72527F-9625-43B6-84FD-ABE33F9EFAD0}"/>
    <dgm:cxn modelId="{98B6A649-83C1-4E79-9123-FA67796F78F2}" srcId="{0D765FE7-7F00-40F7-992D-ADBFADDA86F8}" destId="{874FC5D2-44DD-4076-8568-0C57338987AC}" srcOrd="6" destOrd="0" parTransId="{B0AB917C-C16D-49CB-B6BC-5C002C209BDA}" sibTransId="{9E000AFF-02F1-4742-A301-2FC1D93A7FDC}"/>
    <dgm:cxn modelId="{297E004E-8B22-4080-8D22-5A9EF63D45C7}" type="presOf" srcId="{0D765FE7-7F00-40F7-992D-ADBFADDA86F8}" destId="{D138A2BF-BF0E-4DC6-A371-3551B867EED2}" srcOrd="0" destOrd="0" presId="urn:microsoft.com/office/officeart/2005/8/layout/venn1"/>
    <dgm:cxn modelId="{F169E854-C15B-44B9-ACF4-D60BC54A83B8}" type="presOf" srcId="{9FFA87DE-E749-41D7-BA78-C45EB8DAF845}" destId="{5160F578-C95F-42CC-8B3B-8CAA3223D99A}" srcOrd="0" destOrd="0" presId="urn:microsoft.com/office/officeart/2005/8/layout/venn1"/>
    <dgm:cxn modelId="{33756E55-354F-48D7-91E3-7533C0CDF8D5}" type="presOf" srcId="{430F0C85-B660-4D73-AC2E-305D9E92023D}" destId="{F0A5A21B-C778-42E3-AC73-58DC0C63633C}" srcOrd="0" destOrd="0" presId="urn:microsoft.com/office/officeart/2005/8/layout/venn1"/>
    <dgm:cxn modelId="{FC01EE76-6740-4944-8956-A16436A2D909}" srcId="{0D765FE7-7F00-40F7-992D-ADBFADDA86F8}" destId="{30602367-D86A-44AB-9F17-242466CA4744}" srcOrd="5" destOrd="0" parTransId="{B1147FA6-E6A9-427D-BB56-78108D1EB614}" sibTransId="{D76F3224-C531-424C-A4DA-C09412722229}"/>
    <dgm:cxn modelId="{B255497D-C6FA-4DE4-96D8-6B37A1B0BE54}" type="presOf" srcId="{874FC5D2-44DD-4076-8568-0C57338987AC}" destId="{49999CEA-D88F-4568-9AF1-9795A5510777}" srcOrd="0" destOrd="0" presId="urn:microsoft.com/office/officeart/2005/8/layout/venn1"/>
    <dgm:cxn modelId="{B39C507D-DDF7-4904-BFCA-B4DCF652B62C}" type="presOf" srcId="{BA3C3A9A-D9A2-4A0D-AC5A-026E5714DF70}" destId="{1F752A93-760E-4F24-BE2E-766B54E2D97D}" srcOrd="0" destOrd="0" presId="urn:microsoft.com/office/officeart/2005/8/layout/venn1"/>
    <dgm:cxn modelId="{9B2CC17F-B36C-487E-AE87-CB6928F51FF0}" type="presOf" srcId="{30602367-D86A-44AB-9F17-242466CA4744}" destId="{A60BDE93-4DA4-4F4F-8BEA-2502196AAADF}" srcOrd="0" destOrd="0" presId="urn:microsoft.com/office/officeart/2005/8/layout/venn1"/>
    <dgm:cxn modelId="{A0E0A79A-ED95-4AF0-8299-291139AE6DE7}" srcId="{0D765FE7-7F00-40F7-992D-ADBFADDA86F8}" destId="{430F0C85-B660-4D73-AC2E-305D9E92023D}" srcOrd="2" destOrd="0" parTransId="{A3E5EEA7-9D90-445A-B453-91E1621B497A}" sibTransId="{35404F46-946E-44A0-BB28-C5DF3E90D4A9}"/>
    <dgm:cxn modelId="{61F455A0-1C02-4B91-900D-F564754045FC}" srcId="{0D765FE7-7F00-40F7-992D-ADBFADDA86F8}" destId="{9FFA87DE-E749-41D7-BA78-C45EB8DAF845}" srcOrd="0" destOrd="0" parTransId="{0F057B42-7212-4A6F-82E0-620F39998261}" sibTransId="{75B1DA8A-942D-4295-AD96-C9B44F3F1972}"/>
    <dgm:cxn modelId="{B446B2B1-95F9-494E-A900-578BFEE67729}" type="presOf" srcId="{58497A40-7843-44D7-9453-480B9CCFACDD}" destId="{DC649E49-1955-43E6-91A0-D07F253C88ED}" srcOrd="0" destOrd="0" presId="urn:microsoft.com/office/officeart/2005/8/layout/venn1"/>
    <dgm:cxn modelId="{B66E64E5-C1ED-42EF-9720-5B1F99BB18CF}" srcId="{0D765FE7-7F00-40F7-992D-ADBFADDA86F8}" destId="{58497A40-7843-44D7-9453-480B9CCFACDD}" srcOrd="1" destOrd="0" parTransId="{3154732D-FE5A-4FEA-93CF-7FA08E8B6362}" sibTransId="{58B00FBF-CD3E-4E0D-A96C-1C50AE246A99}"/>
    <dgm:cxn modelId="{1C227EE5-4329-4E1E-82ED-EB66DB4E8670}" srcId="{0D765FE7-7F00-40F7-992D-ADBFADDA86F8}" destId="{C5B9D0D2-AF31-4BF5-ADF2-2C3B16883120}" srcOrd="4" destOrd="0" parTransId="{0C2E8D02-F034-4046-AAC1-1E5B6907827F}" sibTransId="{298DDB15-F345-4A0E-BD69-238B9E700BB8}"/>
    <dgm:cxn modelId="{2A8450EA-ED21-41D6-BAC4-5707498EDD8A}" srcId="{0D765FE7-7F00-40F7-992D-ADBFADDA86F8}" destId="{C4B55106-6A40-439C-9957-ACBCB1608897}" srcOrd="10" destOrd="0" parTransId="{C307F2CC-1E98-431F-9F6E-14B876C66446}" sibTransId="{E4189B5E-D59B-4D83-A296-19C93EED0132}"/>
    <dgm:cxn modelId="{3176B561-1CFE-4AF5-BE53-119E71316999}" type="presParOf" srcId="{D138A2BF-BF0E-4DC6-A371-3551B867EED2}" destId="{FD593D7D-35A1-449A-9665-493BC07DB0F7}" srcOrd="0" destOrd="0" presId="urn:microsoft.com/office/officeart/2005/8/layout/venn1"/>
    <dgm:cxn modelId="{ADD8BDAF-8A20-4FDC-8B5A-FD333C9BB00D}" type="presParOf" srcId="{D138A2BF-BF0E-4DC6-A371-3551B867EED2}" destId="{5160F578-C95F-42CC-8B3B-8CAA3223D99A}" srcOrd="1" destOrd="0" presId="urn:microsoft.com/office/officeart/2005/8/layout/venn1"/>
    <dgm:cxn modelId="{D4E39291-DBF4-438F-965F-74EED55E06B1}" type="presParOf" srcId="{D138A2BF-BF0E-4DC6-A371-3551B867EED2}" destId="{7456EA04-41E6-47D4-BFAF-853320ECC4C9}" srcOrd="2" destOrd="0" presId="urn:microsoft.com/office/officeart/2005/8/layout/venn1"/>
    <dgm:cxn modelId="{B1417E51-4FF5-41B7-8B53-CB43F36A018F}" type="presParOf" srcId="{D138A2BF-BF0E-4DC6-A371-3551B867EED2}" destId="{DC649E49-1955-43E6-91A0-D07F253C88ED}" srcOrd="3" destOrd="0" presId="urn:microsoft.com/office/officeart/2005/8/layout/venn1"/>
    <dgm:cxn modelId="{BBB7046B-4F8D-48EE-A7F1-855BDB6CB874}" type="presParOf" srcId="{D138A2BF-BF0E-4DC6-A371-3551B867EED2}" destId="{5E433532-C237-4591-AFA5-8696D7000D98}" srcOrd="4" destOrd="0" presId="urn:microsoft.com/office/officeart/2005/8/layout/venn1"/>
    <dgm:cxn modelId="{20D3BB75-E285-4B0F-87F3-0BD0A3C794AC}" type="presParOf" srcId="{D138A2BF-BF0E-4DC6-A371-3551B867EED2}" destId="{F0A5A21B-C778-42E3-AC73-58DC0C63633C}" srcOrd="5" destOrd="0" presId="urn:microsoft.com/office/officeart/2005/8/layout/venn1"/>
    <dgm:cxn modelId="{36AAF7E7-C018-4F5B-8795-BA1CDACFE93D}" type="presParOf" srcId="{D138A2BF-BF0E-4DC6-A371-3551B867EED2}" destId="{71CA8BA6-301A-4448-91EE-3C6480F3C78F}" srcOrd="6" destOrd="0" presId="urn:microsoft.com/office/officeart/2005/8/layout/venn1"/>
    <dgm:cxn modelId="{4B0F4B30-E298-4ABE-BD87-C056C501ED7A}" type="presParOf" srcId="{D138A2BF-BF0E-4DC6-A371-3551B867EED2}" destId="{1F752A93-760E-4F24-BE2E-766B54E2D97D}" srcOrd="7" destOrd="0" presId="urn:microsoft.com/office/officeart/2005/8/layout/venn1"/>
    <dgm:cxn modelId="{F019B478-AE8D-47C8-99A5-24700095E80B}" type="presParOf" srcId="{D138A2BF-BF0E-4DC6-A371-3551B867EED2}" destId="{C486E072-DD4A-4553-9024-15532F2541FF}" srcOrd="8" destOrd="0" presId="urn:microsoft.com/office/officeart/2005/8/layout/venn1"/>
    <dgm:cxn modelId="{1A82EF54-E860-4BB1-8B0A-FE1BFB6C0A05}" type="presParOf" srcId="{D138A2BF-BF0E-4DC6-A371-3551B867EED2}" destId="{88C67A6A-79E8-4B3B-8E81-B1A368BAB00A}" srcOrd="9" destOrd="0" presId="urn:microsoft.com/office/officeart/2005/8/layout/venn1"/>
    <dgm:cxn modelId="{7A91AC3D-4F54-4633-BBDA-4CE6A3D091B1}" type="presParOf" srcId="{D138A2BF-BF0E-4DC6-A371-3551B867EED2}" destId="{9B53DFF5-1F06-46B5-B004-D83381C7C812}" srcOrd="10" destOrd="0" presId="urn:microsoft.com/office/officeart/2005/8/layout/venn1"/>
    <dgm:cxn modelId="{E7199EB8-7156-43D9-842B-C544EFAB4779}" type="presParOf" srcId="{D138A2BF-BF0E-4DC6-A371-3551B867EED2}" destId="{A60BDE93-4DA4-4F4F-8BEA-2502196AAADF}" srcOrd="11" destOrd="0" presId="urn:microsoft.com/office/officeart/2005/8/layout/venn1"/>
    <dgm:cxn modelId="{72086BFA-8B03-4EA0-873C-44C6A8AB206B}" type="presParOf" srcId="{D138A2BF-BF0E-4DC6-A371-3551B867EED2}" destId="{9E1B3E46-E42E-4C64-B0FA-463270C7F2AA}" srcOrd="12" destOrd="0" presId="urn:microsoft.com/office/officeart/2005/8/layout/venn1"/>
    <dgm:cxn modelId="{2342FD6D-A20D-48A6-B989-55EEC1C2BAFF}" type="presParOf" srcId="{D138A2BF-BF0E-4DC6-A371-3551B867EED2}" destId="{49999CEA-D88F-4568-9AF1-9795A551077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A3823E-A4B3-45DD-9217-C5018622DC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13687-C750-455A-AED8-381EE81DCFBA}">
      <dgm:prSet/>
      <dgm:spPr/>
      <dgm:t>
        <a:bodyPr/>
        <a:lstStyle/>
        <a:p>
          <a:pPr rtl="0"/>
          <a:r>
            <a:rPr lang="ky-KG" dirty="0"/>
            <a:t>Алгач бул сөздөрдүн маанисине токтолсок; </a:t>
          </a:r>
          <a:r>
            <a:rPr lang="ky-KG" b="1" dirty="0"/>
            <a:t>К.Юдахиндин</a:t>
          </a:r>
          <a:r>
            <a:rPr lang="ky-KG" dirty="0"/>
            <a:t> сөздүгүндө: «салт, туруктуу кабыл</a:t>
          </a:r>
          <a:r>
            <a:rPr lang="ru-RU" dirty="0"/>
            <a:t> </a:t>
          </a:r>
          <a:r>
            <a:rPr lang="ky-KG" dirty="0"/>
            <a:t>алынган эреже, церемония, ырым-жырым, жөрөлгө» , салт- «жалпы элдик</a:t>
          </a:r>
          <a:r>
            <a:rPr lang="ru-RU" dirty="0"/>
            <a:t> </a:t>
          </a:r>
          <a:r>
            <a:rPr lang="ky-KG" dirty="0"/>
            <a:t>мүнөздөгү» менталдык эрежелердин системасы, ал өзүнө </a:t>
          </a:r>
          <a:r>
            <a:rPr lang="ky-KG" b="1" i="1" dirty="0"/>
            <a:t>нарк, каада,</a:t>
          </a:r>
          <a:r>
            <a:rPr lang="ru-RU" b="1" i="1" dirty="0"/>
            <a:t> </a:t>
          </a:r>
          <a:r>
            <a:rPr lang="ky-KG" b="1" i="1" dirty="0"/>
            <a:t>элдик үрп-адаттарды</a:t>
          </a:r>
          <a:r>
            <a:rPr lang="ky-KG" dirty="0"/>
            <a:t> камтыйт жана ырым-жырымдар менен коштолуп</a:t>
          </a:r>
          <a:r>
            <a:rPr lang="ru-RU" dirty="0"/>
            <a:t> </a:t>
          </a:r>
          <a:r>
            <a:rPr lang="ky-KG" dirty="0"/>
            <a:t>турат»-деп белгиленген</a:t>
          </a:r>
          <a:endParaRPr lang="ru-RU" dirty="0"/>
        </a:p>
      </dgm:t>
    </dgm:pt>
    <dgm:pt modelId="{78B22B9A-C40F-4D55-8707-4A6233C04AF8}" type="parTrans" cxnId="{140F951E-3BC7-4C36-9853-76DBDA7DEC0B}">
      <dgm:prSet/>
      <dgm:spPr/>
      <dgm:t>
        <a:bodyPr/>
        <a:lstStyle/>
        <a:p>
          <a:endParaRPr lang="ru-RU"/>
        </a:p>
      </dgm:t>
    </dgm:pt>
    <dgm:pt modelId="{269E8ADD-8B18-4629-999C-F76FE734EAC6}" type="sibTrans" cxnId="{140F951E-3BC7-4C36-9853-76DBDA7DEC0B}">
      <dgm:prSet/>
      <dgm:spPr/>
      <dgm:t>
        <a:bodyPr/>
        <a:lstStyle/>
        <a:p>
          <a:endParaRPr lang="ru-RU"/>
        </a:p>
      </dgm:t>
    </dgm:pt>
    <dgm:pt modelId="{BA555BC3-D507-4E54-825A-1A4DC78ADCB7}" type="pres">
      <dgm:prSet presAssocID="{52A3823E-A4B3-45DD-9217-C5018622DC8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BB93182-AF3F-4DF2-AD92-FF8A162191C8}" type="pres">
      <dgm:prSet presAssocID="{29F13687-C750-455A-AED8-381EE81DCFBA}" presName="circle1" presStyleLbl="node1" presStyleIdx="0" presStyleCnt="1" custScaleY="145436"/>
      <dgm:spPr/>
    </dgm:pt>
    <dgm:pt modelId="{68FB2C55-4CF7-45D4-99EC-19FC781D6B26}" type="pres">
      <dgm:prSet presAssocID="{29F13687-C750-455A-AED8-381EE81DCFBA}" presName="space" presStyleCnt="0"/>
      <dgm:spPr/>
    </dgm:pt>
    <dgm:pt modelId="{DD51752C-40C9-46D1-AF27-B5F97A572238}" type="pres">
      <dgm:prSet presAssocID="{29F13687-C750-455A-AED8-381EE81DCFBA}" presName="rect1" presStyleLbl="alignAcc1" presStyleIdx="0" presStyleCnt="1" custScaleY="168368"/>
      <dgm:spPr/>
    </dgm:pt>
    <dgm:pt modelId="{7F179293-0EFB-440D-9F3D-3A8C3EF1766D}" type="pres">
      <dgm:prSet presAssocID="{29F13687-C750-455A-AED8-381EE81DCFB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40F951E-3BC7-4C36-9853-76DBDA7DEC0B}" srcId="{52A3823E-A4B3-45DD-9217-C5018622DC80}" destId="{29F13687-C750-455A-AED8-381EE81DCFBA}" srcOrd="0" destOrd="0" parTransId="{78B22B9A-C40F-4D55-8707-4A6233C04AF8}" sibTransId="{269E8ADD-8B18-4629-999C-F76FE734EAC6}"/>
    <dgm:cxn modelId="{80441B8A-04DC-41D9-A458-D2BD8199B729}" type="presOf" srcId="{29F13687-C750-455A-AED8-381EE81DCFBA}" destId="{7F179293-0EFB-440D-9F3D-3A8C3EF1766D}" srcOrd="1" destOrd="0" presId="urn:microsoft.com/office/officeart/2005/8/layout/target3"/>
    <dgm:cxn modelId="{FAE5139D-F648-450B-A520-2DDB9DFAD0F1}" type="presOf" srcId="{29F13687-C750-455A-AED8-381EE81DCFBA}" destId="{DD51752C-40C9-46D1-AF27-B5F97A572238}" srcOrd="0" destOrd="0" presId="urn:microsoft.com/office/officeart/2005/8/layout/target3"/>
    <dgm:cxn modelId="{7C98B7C5-9DEE-4E16-A23A-3ED03BBCF8C2}" type="presOf" srcId="{52A3823E-A4B3-45DD-9217-C5018622DC80}" destId="{BA555BC3-D507-4E54-825A-1A4DC78ADCB7}" srcOrd="0" destOrd="0" presId="urn:microsoft.com/office/officeart/2005/8/layout/target3"/>
    <dgm:cxn modelId="{4EC438A2-D309-4AFC-ADF2-FE9D4D50DAA5}" type="presParOf" srcId="{BA555BC3-D507-4E54-825A-1A4DC78ADCB7}" destId="{3BB93182-AF3F-4DF2-AD92-FF8A162191C8}" srcOrd="0" destOrd="0" presId="urn:microsoft.com/office/officeart/2005/8/layout/target3"/>
    <dgm:cxn modelId="{5E2078B9-8042-4D0D-9118-5C4F5424AB1A}" type="presParOf" srcId="{BA555BC3-D507-4E54-825A-1A4DC78ADCB7}" destId="{68FB2C55-4CF7-45D4-99EC-19FC781D6B26}" srcOrd="1" destOrd="0" presId="urn:microsoft.com/office/officeart/2005/8/layout/target3"/>
    <dgm:cxn modelId="{E2FF7AC5-CF77-414A-B299-455DC3C60BCA}" type="presParOf" srcId="{BA555BC3-D507-4E54-825A-1A4DC78ADCB7}" destId="{DD51752C-40C9-46D1-AF27-B5F97A572238}" srcOrd="2" destOrd="0" presId="urn:microsoft.com/office/officeart/2005/8/layout/target3"/>
    <dgm:cxn modelId="{02CFBCAD-BB17-42D5-A6EA-0EE22078ECA7}" type="presParOf" srcId="{BA555BC3-D507-4E54-825A-1A4DC78ADCB7}" destId="{7F179293-0EFB-440D-9F3D-3A8C3EF1766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12B08C-4EAA-4594-9015-6E05FEF8F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7272B66-3D3D-481F-869E-92F9F3A6C0EF}">
      <dgm:prSet/>
      <dgm:spPr/>
      <dgm:t>
        <a:bodyPr/>
        <a:lstStyle/>
        <a:p>
          <a:pPr rtl="0"/>
          <a:r>
            <a:rPr lang="ky-KG"/>
            <a:t>Кекирейүү, менменсинүү, текеберчилик, төрөпейилдик. </a:t>
          </a:r>
          <a:endParaRPr lang="ru-RU"/>
        </a:p>
      </dgm:t>
    </dgm:pt>
    <dgm:pt modelId="{430DCDAA-F45B-4C5E-9065-C7747FF220FC}" type="parTrans" cxnId="{5EE9393B-DC1F-460D-A954-5AEF8B620ACC}">
      <dgm:prSet/>
      <dgm:spPr/>
      <dgm:t>
        <a:bodyPr/>
        <a:lstStyle/>
        <a:p>
          <a:endParaRPr lang="ru-RU"/>
        </a:p>
      </dgm:t>
    </dgm:pt>
    <dgm:pt modelId="{1C2C4027-A86D-44B9-8FDE-EB443E69F168}" type="sibTrans" cxnId="{5EE9393B-DC1F-460D-A954-5AEF8B620ACC}">
      <dgm:prSet/>
      <dgm:spPr/>
      <dgm:t>
        <a:bodyPr/>
        <a:lstStyle/>
        <a:p>
          <a:endParaRPr lang="ru-RU"/>
        </a:p>
      </dgm:t>
    </dgm:pt>
    <dgm:pt modelId="{AD42FB66-37D5-4DDA-B4E5-838CAF789C25}">
      <dgm:prSet/>
      <dgm:spPr/>
      <dgm:t>
        <a:bodyPr/>
        <a:lstStyle/>
        <a:p>
          <a:pPr rtl="0"/>
          <a:r>
            <a:rPr lang="ky-KG"/>
            <a:t>Буларды элибиз «Каадаланып калыптыр, каада күтүп калыптыр,</a:t>
          </a:r>
          <a:r>
            <a:rPr lang="ru-RU"/>
            <a:t> </a:t>
          </a:r>
          <a:r>
            <a:rPr lang="ky-KG"/>
            <a:t>каада билбеген каадасыз» деп айыпташкан.</a:t>
          </a:r>
          <a:endParaRPr lang="ru-RU"/>
        </a:p>
      </dgm:t>
    </dgm:pt>
    <dgm:pt modelId="{AD7AA66B-D00A-4F3C-AD20-AA759950CD2A}" type="parTrans" cxnId="{1EB50D94-B79A-4566-B9EE-F0DEDAA6C0E6}">
      <dgm:prSet/>
      <dgm:spPr/>
      <dgm:t>
        <a:bodyPr/>
        <a:lstStyle/>
        <a:p>
          <a:endParaRPr lang="ru-RU"/>
        </a:p>
      </dgm:t>
    </dgm:pt>
    <dgm:pt modelId="{0BF112DA-FFD1-41BB-8453-5F035F1F957E}" type="sibTrans" cxnId="{1EB50D94-B79A-4566-B9EE-F0DEDAA6C0E6}">
      <dgm:prSet/>
      <dgm:spPr/>
      <dgm:t>
        <a:bodyPr/>
        <a:lstStyle/>
        <a:p>
          <a:endParaRPr lang="ru-RU"/>
        </a:p>
      </dgm:t>
    </dgm:pt>
    <dgm:pt modelId="{7A81B1AE-2ECB-46EA-8927-228BCF5EE923}" type="pres">
      <dgm:prSet presAssocID="{7512B08C-4EAA-4594-9015-6E05FEF8F2CF}" presName="linear" presStyleCnt="0">
        <dgm:presLayoutVars>
          <dgm:animLvl val="lvl"/>
          <dgm:resizeHandles val="exact"/>
        </dgm:presLayoutVars>
      </dgm:prSet>
      <dgm:spPr/>
    </dgm:pt>
    <dgm:pt modelId="{9E680BF8-C3CA-4057-BD07-1F754996BD15}" type="pres">
      <dgm:prSet presAssocID="{A7272B66-3D3D-481F-869E-92F9F3A6C0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AC1C75-673D-4D90-B9AD-E13797CFBD4D}" type="pres">
      <dgm:prSet presAssocID="{1C2C4027-A86D-44B9-8FDE-EB443E69F168}" presName="spacer" presStyleCnt="0"/>
      <dgm:spPr/>
    </dgm:pt>
    <dgm:pt modelId="{F539BE5B-F5AA-4AAA-B46C-EB694528332F}" type="pres">
      <dgm:prSet presAssocID="{AD42FB66-37D5-4DDA-B4E5-838CAF789C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576711C-0134-431C-9425-DDEFF2248001}" type="presOf" srcId="{7512B08C-4EAA-4594-9015-6E05FEF8F2CF}" destId="{7A81B1AE-2ECB-46EA-8927-228BCF5EE923}" srcOrd="0" destOrd="0" presId="urn:microsoft.com/office/officeart/2005/8/layout/vList2"/>
    <dgm:cxn modelId="{5F6F1134-79BA-4A61-98CC-85EF943325D9}" type="presOf" srcId="{A7272B66-3D3D-481F-869E-92F9F3A6C0EF}" destId="{9E680BF8-C3CA-4057-BD07-1F754996BD15}" srcOrd="0" destOrd="0" presId="urn:microsoft.com/office/officeart/2005/8/layout/vList2"/>
    <dgm:cxn modelId="{5EE9393B-DC1F-460D-A954-5AEF8B620ACC}" srcId="{7512B08C-4EAA-4594-9015-6E05FEF8F2CF}" destId="{A7272B66-3D3D-481F-869E-92F9F3A6C0EF}" srcOrd="0" destOrd="0" parTransId="{430DCDAA-F45B-4C5E-9065-C7747FF220FC}" sibTransId="{1C2C4027-A86D-44B9-8FDE-EB443E69F168}"/>
    <dgm:cxn modelId="{495F046B-AC37-4E38-BDF1-A959E7FB01DC}" type="presOf" srcId="{AD42FB66-37D5-4DDA-B4E5-838CAF789C25}" destId="{F539BE5B-F5AA-4AAA-B46C-EB694528332F}" srcOrd="0" destOrd="0" presId="urn:microsoft.com/office/officeart/2005/8/layout/vList2"/>
    <dgm:cxn modelId="{1EB50D94-B79A-4566-B9EE-F0DEDAA6C0E6}" srcId="{7512B08C-4EAA-4594-9015-6E05FEF8F2CF}" destId="{AD42FB66-37D5-4DDA-B4E5-838CAF789C25}" srcOrd="1" destOrd="0" parTransId="{AD7AA66B-D00A-4F3C-AD20-AA759950CD2A}" sibTransId="{0BF112DA-FFD1-41BB-8453-5F035F1F957E}"/>
    <dgm:cxn modelId="{81FC59A6-5BF6-4346-951E-781629428F87}" type="presParOf" srcId="{7A81B1AE-2ECB-46EA-8927-228BCF5EE923}" destId="{9E680BF8-C3CA-4057-BD07-1F754996BD15}" srcOrd="0" destOrd="0" presId="urn:microsoft.com/office/officeart/2005/8/layout/vList2"/>
    <dgm:cxn modelId="{6928BCC3-DDE4-4B5C-B531-D56AA43EA5A9}" type="presParOf" srcId="{7A81B1AE-2ECB-46EA-8927-228BCF5EE923}" destId="{60AC1C75-673D-4D90-B9AD-E13797CFBD4D}" srcOrd="1" destOrd="0" presId="urn:microsoft.com/office/officeart/2005/8/layout/vList2"/>
    <dgm:cxn modelId="{AE91D934-FC38-4AAA-91DC-9FA339DCEB05}" type="presParOf" srcId="{7A81B1AE-2ECB-46EA-8927-228BCF5EE923}" destId="{F539BE5B-F5AA-4AAA-B46C-EB69452833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EC95F4-C7F4-4AFD-90C4-644AA3DE49D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8B7F2A0-243C-41DA-8CFE-B5E6D1C05440}">
      <dgm:prSet/>
      <dgm:spPr/>
      <dgm:t>
        <a:bodyPr/>
        <a:lstStyle/>
        <a:p>
          <a:pPr rtl="0"/>
          <a:r>
            <a:rPr lang="ru-RU"/>
            <a:t>Татыктуу жашоо үчүн билим алуу зарыл </a:t>
          </a:r>
        </a:p>
      </dgm:t>
    </dgm:pt>
    <dgm:pt modelId="{4CA86A6D-D9D5-4ED5-9338-733D24B6D99A}" type="parTrans" cxnId="{C01ABAE7-BBF8-4C83-B00D-D6BF23B22A8F}">
      <dgm:prSet/>
      <dgm:spPr/>
      <dgm:t>
        <a:bodyPr/>
        <a:lstStyle/>
        <a:p>
          <a:endParaRPr lang="ru-RU"/>
        </a:p>
      </dgm:t>
    </dgm:pt>
    <dgm:pt modelId="{193FF2FE-563B-451A-905D-A582A5BD07E7}" type="sibTrans" cxnId="{C01ABAE7-BBF8-4C83-B00D-D6BF23B22A8F}">
      <dgm:prSet/>
      <dgm:spPr/>
      <dgm:t>
        <a:bodyPr/>
        <a:lstStyle/>
        <a:p>
          <a:endParaRPr lang="ru-RU"/>
        </a:p>
      </dgm:t>
    </dgm:pt>
    <dgm:pt modelId="{C2E561E4-F5BD-48CF-B5FC-13648E527BA1}">
      <dgm:prSet/>
      <dgm:spPr/>
      <dgm:t>
        <a:bodyPr/>
        <a:lstStyle/>
        <a:p>
          <a:pPr rtl="0"/>
          <a:r>
            <a:rPr lang="ky-KG"/>
            <a:t>Кесипти туура тандоо зарыл </a:t>
          </a:r>
          <a:endParaRPr lang="ru-RU"/>
        </a:p>
      </dgm:t>
    </dgm:pt>
    <dgm:pt modelId="{231400D1-D309-4A31-A82E-A21A226923AB}" type="parTrans" cxnId="{EA897C99-0417-43DA-8743-E5932B62898C}">
      <dgm:prSet/>
      <dgm:spPr/>
      <dgm:t>
        <a:bodyPr/>
        <a:lstStyle/>
        <a:p>
          <a:endParaRPr lang="ru-RU"/>
        </a:p>
      </dgm:t>
    </dgm:pt>
    <dgm:pt modelId="{530E3BDE-DCE5-4B91-8B89-A2354D182DD0}" type="sibTrans" cxnId="{EA897C99-0417-43DA-8743-E5932B62898C}">
      <dgm:prSet/>
      <dgm:spPr/>
      <dgm:t>
        <a:bodyPr/>
        <a:lstStyle/>
        <a:p>
          <a:endParaRPr lang="ru-RU"/>
        </a:p>
      </dgm:t>
    </dgm:pt>
    <dgm:pt modelId="{C5908A22-3657-4DD9-85A4-183A633A232E}">
      <dgm:prSet/>
      <dgm:spPr/>
      <dgm:t>
        <a:bodyPr/>
        <a:lstStyle/>
        <a:p>
          <a:pPr rtl="0"/>
          <a:r>
            <a:rPr lang="ru-RU"/>
            <a:t>Адам кесипкөй гана эмес нарктуу «кыргыз жараны» болуш керек</a:t>
          </a:r>
        </a:p>
      </dgm:t>
    </dgm:pt>
    <dgm:pt modelId="{F26D3C77-29E1-4FF9-AF4B-634CBD85B356}" type="parTrans" cxnId="{A91E8FBD-8C08-47A7-BADA-465758D4B8D6}">
      <dgm:prSet/>
      <dgm:spPr/>
      <dgm:t>
        <a:bodyPr/>
        <a:lstStyle/>
        <a:p>
          <a:endParaRPr lang="ru-RU"/>
        </a:p>
      </dgm:t>
    </dgm:pt>
    <dgm:pt modelId="{939F7353-8466-437F-BCAE-375292D33979}" type="sibTrans" cxnId="{A91E8FBD-8C08-47A7-BADA-465758D4B8D6}">
      <dgm:prSet/>
      <dgm:spPr/>
      <dgm:t>
        <a:bodyPr/>
        <a:lstStyle/>
        <a:p>
          <a:endParaRPr lang="ru-RU"/>
        </a:p>
      </dgm:t>
    </dgm:pt>
    <dgm:pt modelId="{2400ADD9-1F57-4286-A88B-091C15481C9F}" type="pres">
      <dgm:prSet presAssocID="{F5EC95F4-C7F4-4AFD-90C4-644AA3DE49D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9DDE976-C074-4A75-8ED6-98CB4B9F36A4}" type="pres">
      <dgm:prSet presAssocID="{B8B7F2A0-243C-41DA-8CFE-B5E6D1C05440}" presName="horFlow" presStyleCnt="0"/>
      <dgm:spPr/>
    </dgm:pt>
    <dgm:pt modelId="{7A675306-656B-4AEC-80CD-910DEB977064}" type="pres">
      <dgm:prSet presAssocID="{B8B7F2A0-243C-41DA-8CFE-B5E6D1C05440}" presName="bigChev" presStyleLbl="node1" presStyleIdx="0" presStyleCnt="3"/>
      <dgm:spPr/>
    </dgm:pt>
    <dgm:pt modelId="{529E80C2-BF08-48E9-927B-73D011A416EF}" type="pres">
      <dgm:prSet presAssocID="{B8B7F2A0-243C-41DA-8CFE-B5E6D1C05440}" presName="vSp" presStyleCnt="0"/>
      <dgm:spPr/>
    </dgm:pt>
    <dgm:pt modelId="{0AE1369F-614E-4CBC-9872-C4AD344409DC}" type="pres">
      <dgm:prSet presAssocID="{C2E561E4-F5BD-48CF-B5FC-13648E527BA1}" presName="horFlow" presStyleCnt="0"/>
      <dgm:spPr/>
    </dgm:pt>
    <dgm:pt modelId="{70BA4EC5-0501-4C6F-9696-79377FC6881D}" type="pres">
      <dgm:prSet presAssocID="{C2E561E4-F5BD-48CF-B5FC-13648E527BA1}" presName="bigChev" presStyleLbl="node1" presStyleIdx="1" presStyleCnt="3"/>
      <dgm:spPr/>
    </dgm:pt>
    <dgm:pt modelId="{0E183DF3-372A-4A2F-B6FE-CD5BD5A332F5}" type="pres">
      <dgm:prSet presAssocID="{C2E561E4-F5BD-48CF-B5FC-13648E527BA1}" presName="vSp" presStyleCnt="0"/>
      <dgm:spPr/>
    </dgm:pt>
    <dgm:pt modelId="{C5EB9AC7-5DDF-40DC-BB26-F7E6D14DEC8B}" type="pres">
      <dgm:prSet presAssocID="{C5908A22-3657-4DD9-85A4-183A633A232E}" presName="horFlow" presStyleCnt="0"/>
      <dgm:spPr/>
    </dgm:pt>
    <dgm:pt modelId="{82B1F971-F214-486A-9FD5-3A60F607CA0B}" type="pres">
      <dgm:prSet presAssocID="{C5908A22-3657-4DD9-85A4-183A633A232E}" presName="bigChev" presStyleLbl="node1" presStyleIdx="2" presStyleCnt="3"/>
      <dgm:spPr/>
    </dgm:pt>
  </dgm:ptLst>
  <dgm:cxnLst>
    <dgm:cxn modelId="{772E0548-6AB2-4CF5-B473-AA6328BEB09C}" type="presOf" srcId="{C2E561E4-F5BD-48CF-B5FC-13648E527BA1}" destId="{70BA4EC5-0501-4C6F-9696-79377FC6881D}" srcOrd="0" destOrd="0" presId="urn:microsoft.com/office/officeart/2005/8/layout/lProcess3"/>
    <dgm:cxn modelId="{B257CC53-068C-4B0E-8E0B-8092F290738A}" type="presOf" srcId="{C5908A22-3657-4DD9-85A4-183A633A232E}" destId="{82B1F971-F214-486A-9FD5-3A60F607CA0B}" srcOrd="0" destOrd="0" presId="urn:microsoft.com/office/officeart/2005/8/layout/lProcess3"/>
    <dgm:cxn modelId="{40ED8B7F-A09B-4105-88AD-C2ED280F000A}" type="presOf" srcId="{B8B7F2A0-243C-41DA-8CFE-B5E6D1C05440}" destId="{7A675306-656B-4AEC-80CD-910DEB977064}" srcOrd="0" destOrd="0" presId="urn:microsoft.com/office/officeart/2005/8/layout/lProcess3"/>
    <dgm:cxn modelId="{C3225F81-1698-4D67-B7F1-FA864CC1ECFF}" type="presOf" srcId="{F5EC95F4-C7F4-4AFD-90C4-644AA3DE49DC}" destId="{2400ADD9-1F57-4286-A88B-091C15481C9F}" srcOrd="0" destOrd="0" presId="urn:microsoft.com/office/officeart/2005/8/layout/lProcess3"/>
    <dgm:cxn modelId="{EA897C99-0417-43DA-8743-E5932B62898C}" srcId="{F5EC95F4-C7F4-4AFD-90C4-644AA3DE49DC}" destId="{C2E561E4-F5BD-48CF-B5FC-13648E527BA1}" srcOrd="1" destOrd="0" parTransId="{231400D1-D309-4A31-A82E-A21A226923AB}" sibTransId="{530E3BDE-DCE5-4B91-8B89-A2354D182DD0}"/>
    <dgm:cxn modelId="{A91E8FBD-8C08-47A7-BADA-465758D4B8D6}" srcId="{F5EC95F4-C7F4-4AFD-90C4-644AA3DE49DC}" destId="{C5908A22-3657-4DD9-85A4-183A633A232E}" srcOrd="2" destOrd="0" parTransId="{F26D3C77-29E1-4FF9-AF4B-634CBD85B356}" sibTransId="{939F7353-8466-437F-BCAE-375292D33979}"/>
    <dgm:cxn modelId="{C01ABAE7-BBF8-4C83-B00D-D6BF23B22A8F}" srcId="{F5EC95F4-C7F4-4AFD-90C4-644AA3DE49DC}" destId="{B8B7F2A0-243C-41DA-8CFE-B5E6D1C05440}" srcOrd="0" destOrd="0" parTransId="{4CA86A6D-D9D5-4ED5-9338-733D24B6D99A}" sibTransId="{193FF2FE-563B-451A-905D-A582A5BD07E7}"/>
    <dgm:cxn modelId="{C2F2A992-FF29-4613-AF14-BC5B63C9E42C}" type="presParOf" srcId="{2400ADD9-1F57-4286-A88B-091C15481C9F}" destId="{A9DDE976-C074-4A75-8ED6-98CB4B9F36A4}" srcOrd="0" destOrd="0" presId="urn:microsoft.com/office/officeart/2005/8/layout/lProcess3"/>
    <dgm:cxn modelId="{8EEDC75A-DAB5-4955-9907-0DD22EBD6780}" type="presParOf" srcId="{A9DDE976-C074-4A75-8ED6-98CB4B9F36A4}" destId="{7A675306-656B-4AEC-80CD-910DEB977064}" srcOrd="0" destOrd="0" presId="urn:microsoft.com/office/officeart/2005/8/layout/lProcess3"/>
    <dgm:cxn modelId="{21D3EBAC-D5E0-4550-BE08-D547646644EE}" type="presParOf" srcId="{2400ADD9-1F57-4286-A88B-091C15481C9F}" destId="{529E80C2-BF08-48E9-927B-73D011A416EF}" srcOrd="1" destOrd="0" presId="urn:microsoft.com/office/officeart/2005/8/layout/lProcess3"/>
    <dgm:cxn modelId="{D4920DFB-4996-4A3A-ADFA-215930198BBF}" type="presParOf" srcId="{2400ADD9-1F57-4286-A88B-091C15481C9F}" destId="{0AE1369F-614E-4CBC-9872-C4AD344409DC}" srcOrd="2" destOrd="0" presId="urn:microsoft.com/office/officeart/2005/8/layout/lProcess3"/>
    <dgm:cxn modelId="{401148D6-057E-424F-92B3-A3C13BE0441A}" type="presParOf" srcId="{0AE1369F-614E-4CBC-9872-C4AD344409DC}" destId="{70BA4EC5-0501-4C6F-9696-79377FC6881D}" srcOrd="0" destOrd="0" presId="urn:microsoft.com/office/officeart/2005/8/layout/lProcess3"/>
    <dgm:cxn modelId="{5C9B4D30-6266-4A3E-B008-6F5AFA5409F1}" type="presParOf" srcId="{2400ADD9-1F57-4286-A88B-091C15481C9F}" destId="{0E183DF3-372A-4A2F-B6FE-CD5BD5A332F5}" srcOrd="3" destOrd="0" presId="urn:microsoft.com/office/officeart/2005/8/layout/lProcess3"/>
    <dgm:cxn modelId="{63904172-CBCC-44E1-8A48-299F1423C127}" type="presParOf" srcId="{2400ADD9-1F57-4286-A88B-091C15481C9F}" destId="{C5EB9AC7-5DDF-40DC-BB26-F7E6D14DEC8B}" srcOrd="4" destOrd="0" presId="urn:microsoft.com/office/officeart/2005/8/layout/lProcess3"/>
    <dgm:cxn modelId="{55CA9C5A-D53D-4084-B7E4-098E715DABF2}" type="presParOf" srcId="{C5EB9AC7-5DDF-40DC-BB26-F7E6D14DEC8B}" destId="{82B1F971-F214-486A-9FD5-3A60F607CA0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1E8E6-9E38-408F-B238-991A241F69B0}">
      <dsp:nvSpPr>
        <dsp:cNvPr id="0" name=""/>
        <dsp:cNvSpPr/>
      </dsp:nvSpPr>
      <dsp:spPr>
        <a:xfrm>
          <a:off x="185166" y="613039"/>
          <a:ext cx="4567428" cy="4567427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Сөзсүз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Жогорку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окуу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жайына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окуу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керек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r>
            <a:rPr lang="ru-RU" sz="2100" kern="1200" dirty="0"/>
            <a:t> </a:t>
          </a:r>
          <a:r>
            <a:rPr lang="ru-RU" sz="2100" kern="1200" dirty="0" err="1"/>
            <a:t>деген</a:t>
          </a:r>
          <a:r>
            <a:rPr lang="ru-RU" sz="2100" kern="1200" dirty="0"/>
            <a:t> стереотип </a:t>
          </a:r>
          <a:r>
            <a:rPr lang="ru-RU" sz="2100" kern="1200" dirty="0" err="1"/>
            <a:t>кеңири</a:t>
          </a:r>
          <a:r>
            <a:rPr lang="ru-RU" sz="2100" kern="1200" dirty="0"/>
            <a:t> </a:t>
          </a:r>
          <a:r>
            <a:rPr lang="ru-RU" sz="2100" kern="1200" dirty="0" err="1"/>
            <a:t>тамыр</a:t>
          </a:r>
          <a:r>
            <a:rPr lang="ru-RU" sz="2100" kern="1200" dirty="0"/>
            <a:t> </a:t>
          </a:r>
          <a:r>
            <a:rPr lang="ru-RU" sz="2100" kern="1200" dirty="0" err="1"/>
            <a:t>жайган</a:t>
          </a:r>
          <a:r>
            <a:rPr lang="ru-RU" sz="2100" kern="1200" dirty="0"/>
            <a:t>. </a:t>
          </a:r>
          <a:r>
            <a:rPr lang="ru-RU" sz="2100" kern="1200" dirty="0" err="1"/>
            <a:t>Жаштардын</a:t>
          </a:r>
          <a:r>
            <a:rPr lang="ru-RU" sz="2100" kern="1200" dirty="0"/>
            <a:t> 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60%</a:t>
          </a:r>
          <a:r>
            <a:rPr lang="ru-RU" sz="2100" kern="1200" dirty="0"/>
            <a:t> </a:t>
          </a:r>
          <a:r>
            <a:rPr lang="ru-RU" sz="2100" kern="1200" dirty="0" err="1"/>
            <a:t>кесипкөй</a:t>
          </a:r>
          <a:r>
            <a:rPr lang="ru-RU" sz="2100" kern="1200" dirty="0"/>
            <a:t> </a:t>
          </a:r>
          <a:r>
            <a:rPr lang="ru-RU" sz="2100" kern="1200" dirty="0" err="1"/>
            <a:t>болуу</a:t>
          </a:r>
          <a:r>
            <a:rPr lang="ru-RU" sz="2100" kern="1200" dirty="0"/>
            <a:t> </a:t>
          </a:r>
          <a:r>
            <a:rPr lang="ru-RU" sz="2100" kern="1200" dirty="0" err="1"/>
            <a:t>үчүн</a:t>
          </a:r>
          <a:r>
            <a:rPr lang="ru-RU" sz="2100" kern="1200" dirty="0"/>
            <a:t> </a:t>
          </a:r>
          <a:r>
            <a:rPr lang="ru-RU" sz="2100" kern="1200" dirty="0" err="1"/>
            <a:t>Жогорку</a:t>
          </a:r>
          <a:r>
            <a:rPr lang="ru-RU" sz="2100" kern="1200" dirty="0"/>
            <a:t> </a:t>
          </a:r>
          <a:r>
            <a:rPr lang="ru-RU" sz="2100" kern="1200" dirty="0" err="1"/>
            <a:t>окуу</a:t>
          </a:r>
          <a:r>
            <a:rPr lang="ru-RU" sz="2100" kern="1200" dirty="0"/>
            <a:t> </a:t>
          </a:r>
          <a:r>
            <a:rPr lang="ru-RU" sz="2100" kern="1200" dirty="0" err="1"/>
            <a:t>жайда</a:t>
          </a:r>
          <a:r>
            <a:rPr lang="ru-RU" sz="2100" kern="1200" dirty="0"/>
            <a:t> </a:t>
          </a:r>
          <a:r>
            <a:rPr lang="ru-RU" sz="2100" kern="1200" dirty="0" err="1"/>
            <a:t>гана</a:t>
          </a:r>
          <a:r>
            <a:rPr lang="ru-RU" sz="2100" kern="1200" dirty="0"/>
            <a:t> </a:t>
          </a:r>
          <a:r>
            <a:rPr lang="ru-RU" sz="2100" kern="1200" dirty="0" err="1"/>
            <a:t>окуу</a:t>
          </a:r>
          <a:r>
            <a:rPr lang="ru-RU" sz="2100" kern="1200" dirty="0"/>
            <a:t> </a:t>
          </a:r>
          <a:r>
            <a:rPr lang="ru-RU" sz="2100" kern="1200" dirty="0" err="1"/>
            <a:t>керек</a:t>
          </a:r>
          <a:r>
            <a:rPr lang="ru-RU" sz="2100" kern="1200" dirty="0"/>
            <a:t> </a:t>
          </a:r>
          <a:r>
            <a:rPr lang="ru-RU" sz="2100" kern="1200" dirty="0" err="1"/>
            <a:t>деп</a:t>
          </a:r>
          <a:r>
            <a:rPr lang="ru-RU" sz="2100" kern="1200" dirty="0"/>
            <a:t> </a:t>
          </a:r>
          <a:r>
            <a:rPr lang="ru-RU" sz="2100" kern="1200" dirty="0" err="1"/>
            <a:t>билдиришти</a:t>
          </a:r>
          <a:r>
            <a:rPr lang="ru-RU" sz="2100" kern="1200" dirty="0"/>
            <a:t>. </a:t>
          </a:r>
        </a:p>
      </dsp:txBody>
      <dsp:txXfrm>
        <a:off x="822959" y="1151637"/>
        <a:ext cx="2633472" cy="3490232"/>
      </dsp:txXfrm>
    </dsp:sp>
    <dsp:sp modelId="{B65E5200-2ABD-466F-8F99-127835B7A6FF}">
      <dsp:nvSpPr>
        <dsp:cNvPr id="0" name=""/>
        <dsp:cNvSpPr/>
      </dsp:nvSpPr>
      <dsp:spPr>
        <a:xfrm>
          <a:off x="3477006" y="613039"/>
          <a:ext cx="4567428" cy="4567427"/>
        </a:xfrm>
        <a:prstGeom prst="ellipse">
          <a:avLst/>
        </a:prstGeom>
        <a:solidFill>
          <a:schemeClr val="accent1">
            <a:shade val="80000"/>
            <a:alpha val="50000"/>
            <a:hueOff val="214"/>
            <a:satOff val="1544"/>
            <a:lumOff val="5867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Бирок,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чындык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башкача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</a:t>
          </a:r>
          <a:r>
            <a:rPr lang="ru-RU" sz="2100" kern="1200" dirty="0" err="1"/>
            <a:t>ийгиликтүүлөрдүн</a:t>
          </a:r>
          <a:r>
            <a:rPr lang="ru-RU" sz="2100" kern="1200" dirty="0"/>
            <a:t> </a:t>
          </a:r>
          <a:r>
            <a:rPr lang="ru-RU" sz="2100" kern="1200" dirty="0" err="1"/>
            <a:t>басымдуусу</a:t>
          </a:r>
          <a:r>
            <a:rPr lang="ru-RU" sz="2100" kern="1200" dirty="0"/>
            <a:t> </a:t>
          </a:r>
          <a:r>
            <a:rPr lang="ru-RU" sz="2100" kern="1200" dirty="0" err="1"/>
            <a:t>адистиги</a:t>
          </a:r>
          <a:r>
            <a:rPr lang="ru-RU" sz="2100" kern="1200" dirty="0"/>
            <a:t> </a:t>
          </a:r>
          <a:r>
            <a:rPr lang="ru-RU" sz="2100" kern="1200" dirty="0" err="1"/>
            <a:t>жөнүндө</a:t>
          </a:r>
          <a:r>
            <a:rPr lang="ru-RU" sz="2100" kern="1200" dirty="0"/>
            <a:t> </a:t>
          </a:r>
          <a:r>
            <a:rPr lang="ru-RU" sz="2100" kern="1200" dirty="0" err="1"/>
            <a:t>түшүнүктү</a:t>
          </a:r>
          <a:r>
            <a:rPr lang="ru-RU" sz="2100" kern="1200" dirty="0"/>
            <a:t>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кесиптик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b="1" i="1" u="sng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лицейлерде</a:t>
          </a:r>
          <a:r>
            <a:rPr lang="ru-RU" sz="21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kern="1200" dirty="0" err="1"/>
            <a:t>алышат</a:t>
          </a:r>
          <a:r>
            <a:rPr lang="ru-RU" sz="2100" kern="1200" dirty="0"/>
            <a:t>. </a:t>
          </a:r>
          <a:r>
            <a:rPr lang="ru-RU" sz="2100" kern="1200" dirty="0" err="1"/>
            <a:t>Андан</a:t>
          </a:r>
          <a:r>
            <a:rPr lang="ru-RU" sz="2100" kern="1200" dirty="0"/>
            <a:t> </a:t>
          </a:r>
          <a:r>
            <a:rPr lang="ru-RU" sz="2100" kern="1200" dirty="0" err="1"/>
            <a:t>соң</a:t>
          </a:r>
          <a:r>
            <a:rPr lang="ru-RU" sz="2100" kern="1200" dirty="0"/>
            <a:t> </a:t>
          </a:r>
          <a:r>
            <a:rPr lang="ru-RU" sz="2100" kern="1200" dirty="0" err="1"/>
            <a:t>толук</a:t>
          </a:r>
          <a:r>
            <a:rPr lang="ru-RU" sz="2100" kern="1200" dirty="0"/>
            <a:t> </a:t>
          </a:r>
          <a:r>
            <a:rPr lang="ru-RU" sz="2100" kern="1200" dirty="0" err="1"/>
            <a:t>түрдө</a:t>
          </a:r>
          <a:r>
            <a:rPr lang="ru-RU" sz="2100" kern="1200" dirty="0"/>
            <a:t> </a:t>
          </a:r>
          <a:r>
            <a:rPr lang="ru-RU" sz="2100" kern="1200" dirty="0" err="1"/>
            <a:t>жумуш</a:t>
          </a:r>
          <a:r>
            <a:rPr lang="ru-RU" sz="2100" kern="1200" dirty="0"/>
            <a:t> </a:t>
          </a:r>
          <a:r>
            <a:rPr lang="ru-RU" sz="2100" kern="1200" dirty="0" err="1"/>
            <a:t>менен</a:t>
          </a:r>
          <a:r>
            <a:rPr lang="ru-RU" sz="2100" kern="1200" dirty="0"/>
            <a:t> </a:t>
          </a:r>
          <a:r>
            <a:rPr lang="ru-RU" sz="2100" kern="1200" dirty="0" err="1"/>
            <a:t>камсыз</a:t>
          </a:r>
          <a:r>
            <a:rPr lang="ru-RU" sz="2100" kern="1200" dirty="0"/>
            <a:t> </a:t>
          </a:r>
          <a:r>
            <a:rPr lang="ru-RU" sz="2100" kern="1200" dirty="0" err="1"/>
            <a:t>болушат</a:t>
          </a:r>
          <a:r>
            <a:rPr lang="ru-RU" sz="2100" kern="1200" dirty="0"/>
            <a:t>.</a:t>
          </a:r>
        </a:p>
      </dsp:txBody>
      <dsp:txXfrm>
        <a:off x="4773168" y="1151637"/>
        <a:ext cx="2633472" cy="3490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2482-F4ED-42EF-8BAA-3154B51F66D5}">
      <dsp:nvSpPr>
        <dsp:cNvPr id="0" name=""/>
        <dsp:cNvSpPr/>
      </dsp:nvSpPr>
      <dsp:spPr>
        <a:xfrm>
          <a:off x="3461231" y="1775621"/>
          <a:ext cx="2186040" cy="21863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9654FC-43AF-4F43-A36C-FD69B647B156}">
      <dsp:nvSpPr>
        <dsp:cNvPr id="0" name=""/>
        <dsp:cNvSpPr/>
      </dsp:nvSpPr>
      <dsp:spPr>
        <a:xfrm>
          <a:off x="792084" y="504050"/>
          <a:ext cx="2504838" cy="13404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Инженер</a:t>
          </a:r>
          <a:br>
            <a:rPr lang="ru-RU" sz="1400" b="1" kern="1200" dirty="0"/>
          </a:br>
          <a:r>
            <a:rPr lang="ru-RU" sz="1400" kern="1200" dirty="0" err="1"/>
            <a:t>Кыргызстанда</a:t>
          </a:r>
          <a:r>
            <a:rPr lang="ru-RU" sz="1400" kern="1200" dirty="0"/>
            <a:t> </a:t>
          </a:r>
          <a:r>
            <a:rPr lang="ru-RU" sz="1400" kern="1200" dirty="0" err="1"/>
            <a:t>жол</a:t>
          </a:r>
          <a:r>
            <a:rPr lang="ru-RU" sz="1400" kern="1200" dirty="0"/>
            <a:t> </a:t>
          </a:r>
          <a:r>
            <a:rPr lang="ru-RU" sz="1400" kern="1200" dirty="0" err="1"/>
            <a:t>куруу</a:t>
          </a:r>
          <a:r>
            <a:rPr lang="ru-RU" sz="1400" kern="1200" dirty="0"/>
            <a:t>, </a:t>
          </a:r>
          <a:r>
            <a:rPr lang="ru-RU" sz="1400" kern="1200" dirty="0" err="1"/>
            <a:t>кен</a:t>
          </a:r>
          <a:r>
            <a:rPr lang="ru-RU" sz="1400" kern="1200" dirty="0"/>
            <a:t> </a:t>
          </a:r>
          <a:r>
            <a:rPr lang="ru-RU" sz="1400" kern="1200" dirty="0" err="1"/>
            <a:t>казуу</a:t>
          </a:r>
          <a:r>
            <a:rPr lang="ru-RU" sz="1400" kern="1200" dirty="0"/>
            <a:t>, энергетика, </a:t>
          </a:r>
          <a:r>
            <a:rPr lang="ru-RU" sz="1400" kern="1200" dirty="0" err="1"/>
            <a:t>айыл</a:t>
          </a:r>
          <a:r>
            <a:rPr lang="ru-RU" sz="1400" kern="1200" dirty="0"/>
            <a:t> </a:t>
          </a:r>
          <a:r>
            <a:rPr lang="ru-RU" sz="1400" kern="1200" dirty="0" err="1"/>
            <a:t>чарба</a:t>
          </a:r>
          <a:r>
            <a:rPr lang="ru-RU" sz="1400" kern="1200" dirty="0"/>
            <a:t> </a:t>
          </a:r>
          <a:r>
            <a:rPr lang="ru-RU" sz="1400" kern="1200" dirty="0" err="1"/>
            <a:t>өндүрүшүндөгү</a:t>
          </a:r>
          <a:r>
            <a:rPr lang="ru-RU" sz="1400" kern="1200" dirty="0"/>
            <a:t>, </a:t>
          </a:r>
          <a:r>
            <a:rPr lang="ru-RU" sz="1400" kern="1200" dirty="0" err="1"/>
            <a:t>темир</a:t>
          </a:r>
          <a:r>
            <a:rPr lang="ru-RU" sz="1400" kern="1200" dirty="0"/>
            <a:t> </a:t>
          </a:r>
          <a:r>
            <a:rPr lang="ru-RU" sz="1400" kern="1200" dirty="0" err="1"/>
            <a:t>жол</a:t>
          </a:r>
          <a:r>
            <a:rPr lang="ru-RU" sz="1400" kern="1200" dirty="0"/>
            <a:t> </a:t>
          </a:r>
          <a:r>
            <a:rPr lang="ru-RU" sz="1400" kern="1200" dirty="0" err="1"/>
            <a:t>инженерлери</a:t>
          </a:r>
          <a:r>
            <a:rPr lang="ru-RU" sz="1400" kern="1200" dirty="0"/>
            <a:t> </a:t>
          </a:r>
          <a:r>
            <a:rPr lang="ru-RU" sz="1400" kern="1200" dirty="0" err="1"/>
            <a:t>бааланат</a:t>
          </a:r>
          <a:r>
            <a:rPr lang="ru-RU" sz="1400" kern="1200" dirty="0"/>
            <a:t>. </a:t>
          </a:r>
        </a:p>
      </dsp:txBody>
      <dsp:txXfrm>
        <a:off x="792084" y="504050"/>
        <a:ext cx="2504838" cy="1340471"/>
      </dsp:txXfrm>
    </dsp:sp>
    <dsp:sp modelId="{48151B82-8F00-4BD7-A572-CA2CFBF545A9}">
      <dsp:nvSpPr>
        <dsp:cNvPr id="0" name=""/>
        <dsp:cNvSpPr/>
      </dsp:nvSpPr>
      <dsp:spPr>
        <a:xfrm>
          <a:off x="4102470" y="2083929"/>
          <a:ext cx="2186040" cy="21863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E32CDE-61EB-4DFA-A650-6EB7E3F4C2F3}">
      <dsp:nvSpPr>
        <dsp:cNvPr id="0" name=""/>
        <dsp:cNvSpPr/>
      </dsp:nvSpPr>
      <dsp:spPr>
        <a:xfrm>
          <a:off x="6552723" y="2160240"/>
          <a:ext cx="2368211" cy="14745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IT </a:t>
          </a:r>
          <a:r>
            <a:rPr lang="ru-RU" sz="1400" b="1" kern="1200" dirty="0" err="1">
              <a:solidFill>
                <a:srgbClr val="C00000"/>
              </a:solidFill>
            </a:rPr>
            <a:t>кесиби</a:t>
          </a:r>
          <a:br>
            <a:rPr lang="ru-RU" sz="1400" b="1" kern="1200" dirty="0"/>
          </a:br>
          <a:r>
            <a:rPr lang="ru-RU" sz="1400" kern="1200" dirty="0"/>
            <a:t>Компьютер </a:t>
          </a:r>
          <a:r>
            <a:rPr lang="ru-RU" sz="1400" kern="1200" dirty="0" err="1"/>
            <a:t>биздин</a:t>
          </a:r>
          <a:r>
            <a:rPr lang="ru-RU" sz="1400" kern="1200" dirty="0"/>
            <a:t> </a:t>
          </a:r>
          <a:r>
            <a:rPr lang="ru-RU" sz="1400" kern="1200" dirty="0" err="1"/>
            <a:t>жашообузга</a:t>
          </a:r>
          <a:r>
            <a:rPr lang="ru-RU" sz="1400" kern="1200" dirty="0"/>
            <a:t> </a:t>
          </a:r>
          <a:r>
            <a:rPr lang="ru-RU" sz="1400" kern="1200" dirty="0" err="1"/>
            <a:t>терең</a:t>
          </a:r>
          <a:r>
            <a:rPr lang="ru-RU" sz="1400" kern="1200" dirty="0"/>
            <a:t> </a:t>
          </a:r>
          <a:r>
            <a:rPr lang="ru-RU" sz="1400" kern="1200" dirty="0" err="1"/>
            <a:t>кирди</a:t>
          </a:r>
          <a:r>
            <a:rPr lang="ru-RU" sz="1400" kern="1200" dirty="0"/>
            <a:t>. </a:t>
          </a:r>
          <a:r>
            <a:rPr lang="ru-RU" sz="1400" kern="1200" dirty="0" err="1"/>
            <a:t>Андыктан</a:t>
          </a:r>
          <a:r>
            <a:rPr lang="ru-RU" sz="1400" kern="1200" dirty="0"/>
            <a:t> </a:t>
          </a:r>
          <a:r>
            <a:rPr lang="ru-RU" sz="1400" kern="1200" dirty="0" err="1"/>
            <a:t>маалыматтык</a:t>
          </a:r>
          <a:r>
            <a:rPr lang="ru-RU" sz="1400" kern="1200" dirty="0"/>
            <a:t> </a:t>
          </a:r>
          <a:r>
            <a:rPr lang="ru-RU" sz="1400" kern="1200" dirty="0" err="1"/>
            <a:t>технологиялар</a:t>
          </a:r>
          <a:r>
            <a:rPr lang="ru-RU" sz="1400" kern="1200" dirty="0"/>
            <a:t> </a:t>
          </a:r>
          <a:r>
            <a:rPr lang="ru-RU" sz="1400" kern="1200" dirty="0" err="1"/>
            <a:t>жана</a:t>
          </a:r>
          <a:r>
            <a:rPr lang="ru-RU" sz="1400" kern="1200" dirty="0"/>
            <a:t> </a:t>
          </a:r>
          <a:r>
            <a:rPr lang="ru-RU" sz="1400" kern="1200" dirty="0" err="1"/>
            <a:t>байланыш</a:t>
          </a:r>
          <a:r>
            <a:rPr lang="ru-RU" sz="1400" kern="1200" dirty="0"/>
            <a:t> </a:t>
          </a:r>
          <a:r>
            <a:rPr lang="ru-RU" sz="1400" kern="1200" dirty="0" err="1"/>
            <a:t>боюнча</a:t>
          </a:r>
          <a:r>
            <a:rPr lang="ru-RU" sz="1400" kern="1200" dirty="0"/>
            <a:t> </a:t>
          </a:r>
          <a:r>
            <a:rPr lang="ru-RU" sz="1400" kern="1200" dirty="0" err="1"/>
            <a:t>адистиктер</a:t>
          </a:r>
          <a:r>
            <a:rPr lang="ru-RU" sz="1400" kern="1200" dirty="0"/>
            <a:t> </a:t>
          </a:r>
          <a:r>
            <a:rPr lang="ru-RU" sz="1400" kern="1200" dirty="0" err="1"/>
            <a:t>актуалдуу</a:t>
          </a:r>
          <a:r>
            <a:rPr lang="ru-RU" sz="1400" kern="1200" dirty="0"/>
            <a:t>. </a:t>
          </a:r>
        </a:p>
      </dsp:txBody>
      <dsp:txXfrm>
        <a:off x="6552723" y="2160240"/>
        <a:ext cx="2368211" cy="1474518"/>
      </dsp:txXfrm>
    </dsp:sp>
    <dsp:sp modelId="{4FA686FB-BAF2-4EC4-AEED-4388B31106BB}">
      <dsp:nvSpPr>
        <dsp:cNvPr id="0" name=""/>
        <dsp:cNvSpPr/>
      </dsp:nvSpPr>
      <dsp:spPr>
        <a:xfrm>
          <a:off x="4260047" y="2777623"/>
          <a:ext cx="2186040" cy="21863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AB7E15-D64D-4337-AC53-B9F1F134E948}">
      <dsp:nvSpPr>
        <dsp:cNvPr id="0" name=""/>
        <dsp:cNvSpPr/>
      </dsp:nvSpPr>
      <dsp:spPr>
        <a:xfrm>
          <a:off x="6480729" y="3600393"/>
          <a:ext cx="2322668" cy="15750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Маркетолог</a:t>
          </a:r>
          <a:br>
            <a:rPr lang="ru-RU" sz="1400" b="1" kern="1200" dirty="0"/>
          </a:br>
          <a:r>
            <a:rPr lang="ru-RU" sz="1400" kern="1200" dirty="0"/>
            <a:t>Рынок бар </a:t>
          </a:r>
          <a:r>
            <a:rPr lang="ru-RU" sz="1400" kern="1200" dirty="0" err="1"/>
            <a:t>жерде</a:t>
          </a:r>
          <a:r>
            <a:rPr lang="ru-RU" sz="1400" kern="1200" dirty="0"/>
            <a:t> </a:t>
          </a:r>
          <a:r>
            <a:rPr lang="ru-RU" sz="1400" kern="1200" dirty="0" err="1"/>
            <a:t>сатып</a:t>
          </a:r>
          <a:r>
            <a:rPr lang="ru-RU" sz="1400" kern="1200" dirty="0"/>
            <a:t> </a:t>
          </a:r>
          <a:r>
            <a:rPr lang="ru-RU" sz="1400" kern="1200" dirty="0" err="1"/>
            <a:t>алуучунун</a:t>
          </a:r>
          <a:r>
            <a:rPr lang="ru-RU" sz="1400" kern="1200" dirty="0"/>
            <a:t> </a:t>
          </a:r>
          <a:r>
            <a:rPr lang="ru-RU" sz="1400" kern="1200" dirty="0" err="1"/>
            <a:t>суроо-талабы</a:t>
          </a:r>
          <a:r>
            <a:rPr lang="ru-RU" sz="1400" kern="1200" dirty="0"/>
            <a:t>, </a:t>
          </a:r>
          <a:r>
            <a:rPr lang="ru-RU" sz="1400" kern="1200" dirty="0" err="1"/>
            <a:t>товардын</a:t>
          </a:r>
          <a:r>
            <a:rPr lang="ru-RU" sz="1400" kern="1200" dirty="0"/>
            <a:t> </a:t>
          </a:r>
          <a:r>
            <a:rPr lang="ru-RU" sz="1400" kern="1200" dirty="0" err="1"/>
            <a:t>өтүмдүүлүгү</a:t>
          </a:r>
          <a:r>
            <a:rPr lang="ru-RU" sz="1400" kern="1200" dirty="0"/>
            <a:t> </a:t>
          </a:r>
          <a:r>
            <a:rPr lang="ru-RU" sz="1400" kern="1200" dirty="0" err="1"/>
            <a:t>иликтөөгө</a:t>
          </a:r>
          <a:r>
            <a:rPr lang="ru-RU" sz="1400" kern="1200" dirty="0"/>
            <a:t> </a:t>
          </a:r>
          <a:r>
            <a:rPr lang="ru-RU" sz="1400" kern="1200" dirty="0" err="1"/>
            <a:t>алынат</a:t>
          </a:r>
          <a:r>
            <a:rPr lang="ru-RU" sz="1400" kern="1200" dirty="0"/>
            <a:t>.</a:t>
          </a:r>
        </a:p>
      </dsp:txBody>
      <dsp:txXfrm>
        <a:off x="6480729" y="3600393"/>
        <a:ext cx="2322668" cy="1575054"/>
      </dsp:txXfrm>
    </dsp:sp>
    <dsp:sp modelId="{A43EDB9D-78A8-40BD-8ED7-8D97112DCA2C}">
      <dsp:nvSpPr>
        <dsp:cNvPr id="0" name=""/>
        <dsp:cNvSpPr/>
      </dsp:nvSpPr>
      <dsp:spPr>
        <a:xfrm>
          <a:off x="3816463" y="3333919"/>
          <a:ext cx="2186040" cy="21863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F410F1-A2C5-4B2F-B4DF-3990328C29EB}">
      <dsp:nvSpPr>
        <dsp:cNvPr id="0" name=""/>
        <dsp:cNvSpPr/>
      </dsp:nvSpPr>
      <dsp:spPr>
        <a:xfrm>
          <a:off x="6048661" y="536797"/>
          <a:ext cx="2504838" cy="14410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u="none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Тейлөө</a:t>
          </a:r>
          <a:r>
            <a:rPr lang="ru-RU" sz="1400" b="1" i="1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i="1" u="none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кызматкерлери</a:t>
          </a:r>
          <a:r>
            <a:rPr lang="ru-RU" sz="1400" b="1" i="1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b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400" b="1" i="1" u="none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тигүүчү</a:t>
          </a:r>
          <a: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400" b="1" i="1" u="none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айдоочу</a:t>
          </a:r>
          <a: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400" b="1" i="1" u="none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ашпозчу</a:t>
          </a:r>
          <a: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официант, газ-</a:t>
          </a:r>
          <a:r>
            <a:rPr lang="ru-RU" sz="1400" b="1" i="1" u="none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электр</a:t>
          </a:r>
          <a: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i="1" u="none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ширетүүчү</a:t>
          </a:r>
          <a: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400" b="1" i="1" u="none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чачтарач</a:t>
          </a:r>
          <a: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400" b="1" i="1" u="none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курлушчу</a:t>
          </a:r>
          <a: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400" b="1" i="1" u="none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электромонтажчы</a:t>
          </a:r>
          <a:r>
            <a:rPr lang="ru-RU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тракторист.</a:t>
          </a:r>
        </a:p>
      </dsp:txBody>
      <dsp:txXfrm>
        <a:off x="6048661" y="536797"/>
        <a:ext cx="2504838" cy="1441006"/>
      </dsp:txXfrm>
    </dsp:sp>
    <dsp:sp modelId="{2860B356-B0E0-40A9-9FA6-1ED5C3B42F19}">
      <dsp:nvSpPr>
        <dsp:cNvPr id="0" name=""/>
        <dsp:cNvSpPr/>
      </dsp:nvSpPr>
      <dsp:spPr>
        <a:xfrm>
          <a:off x="3105999" y="3333919"/>
          <a:ext cx="2186040" cy="21863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45146E-31B7-4D7C-B225-4B5930C965E8}">
      <dsp:nvSpPr>
        <dsp:cNvPr id="0" name=""/>
        <dsp:cNvSpPr/>
      </dsp:nvSpPr>
      <dsp:spPr>
        <a:xfrm>
          <a:off x="648083" y="4896549"/>
          <a:ext cx="2504838" cy="14410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Медик</a:t>
          </a:r>
          <a:br>
            <a:rPr lang="ru-RU" sz="1400" b="1" kern="1200" dirty="0"/>
          </a:br>
          <a:r>
            <a:rPr lang="ru-RU" sz="1400" kern="1200" dirty="0" err="1"/>
            <a:t>Адамдын</a:t>
          </a:r>
          <a:r>
            <a:rPr lang="ru-RU" sz="1400" kern="1200" dirty="0"/>
            <a:t> </a:t>
          </a:r>
          <a:r>
            <a:rPr lang="ru-RU" sz="1400" kern="1200" dirty="0" err="1"/>
            <a:t>саламаттыгына</a:t>
          </a:r>
          <a:r>
            <a:rPr lang="ru-RU" sz="1400" kern="1200" dirty="0"/>
            <a:t> </a:t>
          </a:r>
          <a:r>
            <a:rPr lang="ru-RU" sz="1400" kern="1200" dirty="0" err="1"/>
            <a:t>байланышкан</a:t>
          </a:r>
          <a:r>
            <a:rPr lang="ru-RU" sz="1400" kern="1200" dirty="0"/>
            <a:t> </a:t>
          </a:r>
          <a:r>
            <a:rPr lang="ru-RU" sz="1400" kern="1200" dirty="0" err="1"/>
            <a:t>кесиптер</a:t>
          </a:r>
          <a:r>
            <a:rPr lang="ru-RU" sz="1400" kern="1200" dirty="0"/>
            <a:t> </a:t>
          </a:r>
          <a:r>
            <a:rPr lang="ru-RU" sz="1400" kern="1200" dirty="0" err="1"/>
            <a:t>эч</a:t>
          </a:r>
          <a:r>
            <a:rPr lang="ru-RU" sz="1400" kern="1200" dirty="0"/>
            <a:t> </a:t>
          </a:r>
          <a:r>
            <a:rPr lang="ru-RU" sz="1400" kern="1200" dirty="0" err="1"/>
            <a:t>качан</a:t>
          </a:r>
          <a:r>
            <a:rPr lang="ru-RU" sz="1400" kern="1200" dirty="0"/>
            <a:t> </a:t>
          </a:r>
          <a:r>
            <a:rPr lang="ru-RU" sz="1400" kern="1200" dirty="0" err="1"/>
            <a:t>жоголбойт</a:t>
          </a:r>
          <a:r>
            <a:rPr lang="ru-RU" sz="1400" kern="1200" dirty="0"/>
            <a:t>.</a:t>
          </a:r>
        </a:p>
      </dsp:txBody>
      <dsp:txXfrm>
        <a:off x="648083" y="4896549"/>
        <a:ext cx="2504838" cy="1441006"/>
      </dsp:txXfrm>
    </dsp:sp>
    <dsp:sp modelId="{D634E2CC-A14B-4103-8383-674A6F875250}">
      <dsp:nvSpPr>
        <dsp:cNvPr id="0" name=""/>
        <dsp:cNvSpPr/>
      </dsp:nvSpPr>
      <dsp:spPr>
        <a:xfrm>
          <a:off x="2662415" y="2777623"/>
          <a:ext cx="2186040" cy="21863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58365C-1866-4E14-B58E-7E37A7A21BAF}">
      <dsp:nvSpPr>
        <dsp:cNvPr id="0" name=""/>
        <dsp:cNvSpPr/>
      </dsp:nvSpPr>
      <dsp:spPr>
        <a:xfrm>
          <a:off x="0" y="3219309"/>
          <a:ext cx="2322668" cy="15750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Химик</a:t>
          </a:r>
          <a:br>
            <a:rPr lang="ru-RU" sz="1400" b="1" kern="1200" dirty="0"/>
          </a:br>
          <a:r>
            <a:rPr lang="ru-RU" sz="1400" kern="1200" dirty="0"/>
            <a:t>Химия </a:t>
          </a:r>
          <a:r>
            <a:rPr lang="ru-RU" sz="1400" kern="1200" dirty="0" err="1"/>
            <a:t>жаатына</a:t>
          </a:r>
          <a:r>
            <a:rPr lang="ru-RU" sz="1400" kern="1200" dirty="0"/>
            <a:t> </a:t>
          </a:r>
          <a:r>
            <a:rPr lang="ru-RU" sz="1400" kern="1200" dirty="0" err="1"/>
            <a:t>байланыштуу</a:t>
          </a:r>
          <a:r>
            <a:rPr lang="ru-RU" sz="1400" kern="1200" dirty="0"/>
            <a:t> </a:t>
          </a:r>
          <a:r>
            <a:rPr lang="ru-RU" sz="1400" kern="1200" dirty="0" err="1"/>
            <a:t>кесиптер</a:t>
          </a:r>
          <a:r>
            <a:rPr lang="ru-RU" sz="1400" kern="1200" dirty="0"/>
            <a:t> </a:t>
          </a:r>
          <a:r>
            <a:rPr lang="ru-RU" sz="1400" kern="1200" dirty="0" err="1"/>
            <a:t>биринчи</a:t>
          </a:r>
          <a:r>
            <a:rPr lang="ru-RU" sz="1400" kern="1200" dirty="0"/>
            <a:t> </a:t>
          </a:r>
          <a:r>
            <a:rPr lang="ru-RU" sz="1400" kern="1200" dirty="0" err="1"/>
            <a:t>кезекте</a:t>
          </a:r>
          <a:r>
            <a:rPr lang="ru-RU" sz="1400" kern="1200" dirty="0"/>
            <a:t> </a:t>
          </a:r>
          <a:r>
            <a:rPr lang="ru-RU" sz="1400" kern="1200" dirty="0" err="1"/>
            <a:t>энергетиканын</a:t>
          </a:r>
          <a:r>
            <a:rPr lang="ru-RU" sz="1400" kern="1200" dirty="0"/>
            <a:t> </a:t>
          </a:r>
          <a:r>
            <a:rPr lang="ru-RU" sz="1400" kern="1200" dirty="0" err="1"/>
            <a:t>альтернативдүү</a:t>
          </a:r>
          <a:r>
            <a:rPr lang="ru-RU" sz="1400" kern="1200" dirty="0"/>
            <a:t> </a:t>
          </a:r>
          <a:r>
            <a:rPr lang="ru-RU" sz="1400" kern="1200" dirty="0" err="1"/>
            <a:t>булактарын</a:t>
          </a:r>
          <a:r>
            <a:rPr lang="ru-RU" sz="1400" kern="1200" dirty="0"/>
            <a:t> </a:t>
          </a:r>
          <a:r>
            <a:rPr lang="ru-RU" sz="1400" kern="1200" dirty="0" err="1"/>
            <a:t>өнүктүрүүдө</a:t>
          </a:r>
          <a:r>
            <a:rPr lang="ru-RU" sz="1400" kern="1200" dirty="0"/>
            <a:t> </a:t>
          </a:r>
          <a:r>
            <a:rPr lang="ru-RU" sz="1400" kern="1200" dirty="0" err="1"/>
            <a:t>керектүү</a:t>
          </a:r>
          <a:r>
            <a:rPr lang="ru-RU" sz="1400" kern="1200" dirty="0"/>
            <a:t>.</a:t>
          </a:r>
        </a:p>
      </dsp:txBody>
      <dsp:txXfrm>
        <a:off x="0" y="3219309"/>
        <a:ext cx="2322668" cy="1575054"/>
      </dsp:txXfrm>
    </dsp:sp>
    <dsp:sp modelId="{7C5789B9-8644-4874-AAA8-977776138692}">
      <dsp:nvSpPr>
        <dsp:cNvPr id="0" name=""/>
        <dsp:cNvSpPr/>
      </dsp:nvSpPr>
      <dsp:spPr>
        <a:xfrm>
          <a:off x="2819992" y="2083929"/>
          <a:ext cx="2186040" cy="21863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08B18F-FDE8-44FB-BB82-160B30102667}">
      <dsp:nvSpPr>
        <dsp:cNvPr id="0" name=""/>
        <dsp:cNvSpPr/>
      </dsp:nvSpPr>
      <dsp:spPr>
        <a:xfrm>
          <a:off x="144018" y="1872207"/>
          <a:ext cx="2368211" cy="14745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Эколог</a:t>
          </a:r>
          <a:br>
            <a:rPr lang="ru-RU" sz="1400" b="1" kern="1200" dirty="0"/>
          </a:br>
          <a:r>
            <a:rPr lang="ru-RU" sz="1400" kern="1200" dirty="0" err="1"/>
            <a:t>Жаратылышты</a:t>
          </a:r>
          <a:r>
            <a:rPr lang="ru-RU" sz="1400" kern="1200" dirty="0"/>
            <a:t> </a:t>
          </a:r>
          <a:r>
            <a:rPr lang="ru-RU" sz="1400" kern="1200" dirty="0" err="1"/>
            <a:t>коргоо</a:t>
          </a:r>
          <a:r>
            <a:rPr lang="ru-RU" sz="1400" kern="1200" dirty="0"/>
            <a:t> </a:t>
          </a:r>
          <a:r>
            <a:rPr lang="ru-RU" sz="1400" kern="1200" dirty="0" err="1"/>
            <a:t>дүйнө</a:t>
          </a:r>
          <a:r>
            <a:rPr lang="ru-RU" sz="1400" kern="1200" dirty="0"/>
            <a:t> </a:t>
          </a:r>
          <a:r>
            <a:rPr lang="ru-RU" sz="1400" kern="1200" dirty="0" err="1"/>
            <a:t>жүзү</a:t>
          </a:r>
          <a:r>
            <a:rPr lang="ru-RU" sz="1400" kern="1200" dirty="0"/>
            <a:t> </a:t>
          </a:r>
          <a:r>
            <a:rPr lang="ru-RU" sz="1400" kern="1200" dirty="0" err="1"/>
            <a:t>боюнча</a:t>
          </a:r>
          <a:r>
            <a:rPr lang="ru-RU" sz="1400" kern="1200" dirty="0"/>
            <a:t> </a:t>
          </a:r>
          <a:r>
            <a:rPr lang="ru-RU" sz="1400" kern="1200" dirty="0" err="1"/>
            <a:t>глобалдуу</a:t>
          </a:r>
          <a:r>
            <a:rPr lang="ru-RU" sz="1400" kern="1200" dirty="0"/>
            <a:t>. </a:t>
          </a:r>
        </a:p>
      </dsp:txBody>
      <dsp:txXfrm>
        <a:off x="144018" y="1872207"/>
        <a:ext cx="2368211" cy="1474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3D7D-35A1-449A-9665-493BC07DB0F7}">
      <dsp:nvSpPr>
        <dsp:cNvPr id="0" name=""/>
        <dsp:cNvSpPr/>
      </dsp:nvSpPr>
      <dsp:spPr>
        <a:xfrm>
          <a:off x="3275682" y="1310027"/>
          <a:ext cx="1678235" cy="1678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60F578-C95F-42CC-8B3B-8CAA3223D99A}">
      <dsp:nvSpPr>
        <dsp:cNvPr id="0" name=""/>
        <dsp:cNvSpPr/>
      </dsp:nvSpPr>
      <dsp:spPr>
        <a:xfrm>
          <a:off x="3153311" y="0"/>
          <a:ext cx="1922977" cy="10290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Инженер </a:t>
          </a:r>
        </a:p>
      </dsp:txBody>
      <dsp:txXfrm>
        <a:off x="3153311" y="0"/>
        <a:ext cx="1922977" cy="1029087"/>
      </dsp:txXfrm>
    </dsp:sp>
    <dsp:sp modelId="{7456EA04-41E6-47D4-BFAF-853320ECC4C9}">
      <dsp:nvSpPr>
        <dsp:cNvPr id="0" name=""/>
        <dsp:cNvSpPr/>
      </dsp:nvSpPr>
      <dsp:spPr>
        <a:xfrm>
          <a:off x="3767964" y="1546717"/>
          <a:ext cx="1678235" cy="1678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649E49-1955-43E6-91A0-D07F253C88ED}">
      <dsp:nvSpPr>
        <dsp:cNvPr id="0" name=""/>
        <dsp:cNvSpPr/>
      </dsp:nvSpPr>
      <dsp:spPr>
        <a:xfrm>
          <a:off x="5653182" y="977632"/>
          <a:ext cx="1818088" cy="11319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Технолог</a:t>
          </a:r>
        </a:p>
      </dsp:txBody>
      <dsp:txXfrm>
        <a:off x="5653182" y="977632"/>
        <a:ext cx="1818088" cy="1131995"/>
      </dsp:txXfrm>
    </dsp:sp>
    <dsp:sp modelId="{5E433532-C237-4591-AFA5-8696D7000D98}">
      <dsp:nvSpPr>
        <dsp:cNvPr id="0" name=""/>
        <dsp:cNvSpPr/>
      </dsp:nvSpPr>
      <dsp:spPr>
        <a:xfrm>
          <a:off x="3888937" y="2079270"/>
          <a:ext cx="1678235" cy="1678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A5A21B-C778-42E3-AC73-58DC0C63633C}">
      <dsp:nvSpPr>
        <dsp:cNvPr id="0" name=""/>
        <dsp:cNvSpPr/>
      </dsp:nvSpPr>
      <dsp:spPr>
        <a:xfrm>
          <a:off x="5842994" y="2088236"/>
          <a:ext cx="1783124" cy="12091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u="sng" kern="1200" dirty="0" err="1"/>
            <a:t>Курулушчу</a:t>
          </a:r>
          <a:endParaRPr lang="ru-RU" sz="2500" b="1" i="1" u="sng" kern="1200" dirty="0"/>
        </a:p>
      </dsp:txBody>
      <dsp:txXfrm>
        <a:off x="5842994" y="2088236"/>
        <a:ext cx="1783124" cy="1209177"/>
      </dsp:txXfrm>
    </dsp:sp>
    <dsp:sp modelId="{71CA8BA6-301A-4448-91EE-3C6480F3C78F}">
      <dsp:nvSpPr>
        <dsp:cNvPr id="0" name=""/>
        <dsp:cNvSpPr/>
      </dsp:nvSpPr>
      <dsp:spPr>
        <a:xfrm>
          <a:off x="3548395" y="2506341"/>
          <a:ext cx="1678235" cy="1678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752A93-760E-4F24-BE2E-766B54E2D97D}">
      <dsp:nvSpPr>
        <dsp:cNvPr id="0" name=""/>
        <dsp:cNvSpPr/>
      </dsp:nvSpPr>
      <dsp:spPr>
        <a:xfrm>
          <a:off x="5626970" y="3430232"/>
          <a:ext cx="1922977" cy="11062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Таңгактагыч</a:t>
          </a:r>
          <a:endParaRPr lang="ru-RU" sz="2500" kern="1200" dirty="0"/>
        </a:p>
      </dsp:txBody>
      <dsp:txXfrm>
        <a:off x="5626970" y="3430232"/>
        <a:ext cx="1922977" cy="1106268"/>
      </dsp:txXfrm>
    </dsp:sp>
    <dsp:sp modelId="{C486E072-DD4A-4553-9024-15532F2541FF}">
      <dsp:nvSpPr>
        <dsp:cNvPr id="0" name=""/>
        <dsp:cNvSpPr/>
      </dsp:nvSpPr>
      <dsp:spPr>
        <a:xfrm>
          <a:off x="3002969" y="2506341"/>
          <a:ext cx="1678235" cy="1678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C67A6A-79E8-4B3B-8E81-B1A368BAB00A}">
      <dsp:nvSpPr>
        <dsp:cNvPr id="0" name=""/>
        <dsp:cNvSpPr/>
      </dsp:nvSpPr>
      <dsp:spPr>
        <a:xfrm>
          <a:off x="1247815" y="4039166"/>
          <a:ext cx="1922977" cy="11062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Буйрутма</a:t>
          </a:r>
          <a:r>
            <a:rPr lang="ru-RU" sz="2500" kern="1200" dirty="0"/>
            <a:t> </a:t>
          </a:r>
          <a:r>
            <a:rPr lang="ru-RU" sz="2500" kern="1200" dirty="0" err="1"/>
            <a:t>чогултуучу</a:t>
          </a:r>
          <a:endParaRPr lang="ru-RU" sz="2500" kern="1200" dirty="0"/>
        </a:p>
      </dsp:txBody>
      <dsp:txXfrm>
        <a:off x="1247815" y="4039166"/>
        <a:ext cx="1922977" cy="1106268"/>
      </dsp:txXfrm>
    </dsp:sp>
    <dsp:sp modelId="{9B53DFF5-1F06-46B5-B004-D83381C7C812}">
      <dsp:nvSpPr>
        <dsp:cNvPr id="0" name=""/>
        <dsp:cNvSpPr/>
      </dsp:nvSpPr>
      <dsp:spPr>
        <a:xfrm>
          <a:off x="2662427" y="2079270"/>
          <a:ext cx="1678235" cy="1678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0BDE93-4DA4-4F4F-8BEA-2502196AAADF}">
      <dsp:nvSpPr>
        <dsp:cNvPr id="0" name=""/>
        <dsp:cNvSpPr/>
      </dsp:nvSpPr>
      <dsp:spPr>
        <a:xfrm>
          <a:off x="730421" y="2736307"/>
          <a:ext cx="1783124" cy="12091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Таргетолог</a:t>
          </a:r>
          <a:endParaRPr lang="ru-RU" sz="2500" kern="1200" dirty="0"/>
        </a:p>
      </dsp:txBody>
      <dsp:txXfrm>
        <a:off x="730421" y="2736307"/>
        <a:ext cx="1783124" cy="1209177"/>
      </dsp:txXfrm>
    </dsp:sp>
    <dsp:sp modelId="{9E1B3E46-E42E-4C64-B0FA-463270C7F2AA}">
      <dsp:nvSpPr>
        <dsp:cNvPr id="0" name=""/>
        <dsp:cNvSpPr/>
      </dsp:nvSpPr>
      <dsp:spPr>
        <a:xfrm>
          <a:off x="2783400" y="1546717"/>
          <a:ext cx="1678235" cy="1678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999CEA-D88F-4568-9AF1-9795A5510777}">
      <dsp:nvSpPr>
        <dsp:cNvPr id="0" name=""/>
        <dsp:cNvSpPr/>
      </dsp:nvSpPr>
      <dsp:spPr>
        <a:xfrm>
          <a:off x="784546" y="1440166"/>
          <a:ext cx="1818088" cy="11319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IT-</a:t>
          </a:r>
          <a:r>
            <a:rPr lang="ru-RU" sz="2500" kern="1200" dirty="0" err="1"/>
            <a:t>кызматкер</a:t>
          </a:r>
          <a:endParaRPr lang="ru-RU" sz="2500" kern="1200" dirty="0"/>
        </a:p>
      </dsp:txBody>
      <dsp:txXfrm>
        <a:off x="784546" y="1440166"/>
        <a:ext cx="1818088" cy="1131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93182-AF3F-4DF2-AD92-FF8A162191C8}">
      <dsp:nvSpPr>
        <dsp:cNvPr id="0" name=""/>
        <dsp:cNvSpPr/>
      </dsp:nvSpPr>
      <dsp:spPr>
        <a:xfrm>
          <a:off x="0" y="360043"/>
          <a:ext cx="2512084" cy="36534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1752C-40C9-46D1-AF27-B5F97A572238}">
      <dsp:nvSpPr>
        <dsp:cNvPr id="0" name=""/>
        <dsp:cNvSpPr/>
      </dsp:nvSpPr>
      <dsp:spPr>
        <a:xfrm>
          <a:off x="1256042" y="72008"/>
          <a:ext cx="2930765" cy="42295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700" kern="1200" dirty="0"/>
            <a:t>Алгач бул сөздөрдүн маанисине токтолсок; </a:t>
          </a:r>
          <a:r>
            <a:rPr lang="ky-KG" sz="1700" b="1" kern="1200" dirty="0"/>
            <a:t>К.Юдахиндин</a:t>
          </a:r>
          <a:r>
            <a:rPr lang="ky-KG" sz="1700" kern="1200" dirty="0"/>
            <a:t> сөздүгүндө: «салт, туруктуу кабыл</a:t>
          </a:r>
          <a:r>
            <a:rPr lang="ru-RU" sz="1700" kern="1200" dirty="0"/>
            <a:t> </a:t>
          </a:r>
          <a:r>
            <a:rPr lang="ky-KG" sz="1700" kern="1200" dirty="0"/>
            <a:t>алынган эреже, церемония, ырым-жырым, жөрөлгө» , салт- «жалпы элдик</a:t>
          </a:r>
          <a:r>
            <a:rPr lang="ru-RU" sz="1700" kern="1200" dirty="0"/>
            <a:t> </a:t>
          </a:r>
          <a:r>
            <a:rPr lang="ky-KG" sz="1700" kern="1200" dirty="0"/>
            <a:t>мүнөздөгү» менталдык эрежелердин системасы, ал өзүнө </a:t>
          </a:r>
          <a:r>
            <a:rPr lang="ky-KG" sz="1700" b="1" i="1" kern="1200" dirty="0"/>
            <a:t>нарк, каада,</a:t>
          </a:r>
          <a:r>
            <a:rPr lang="ru-RU" sz="1700" b="1" i="1" kern="1200" dirty="0"/>
            <a:t> </a:t>
          </a:r>
          <a:r>
            <a:rPr lang="ky-KG" sz="1700" b="1" i="1" kern="1200" dirty="0"/>
            <a:t>элдик үрп-адаттарды</a:t>
          </a:r>
          <a:r>
            <a:rPr lang="ky-KG" sz="1700" kern="1200" dirty="0"/>
            <a:t> камтыйт жана ырым-жырымдар менен коштолуп</a:t>
          </a:r>
          <a:r>
            <a:rPr lang="ru-RU" sz="1700" kern="1200" dirty="0"/>
            <a:t> </a:t>
          </a:r>
          <a:r>
            <a:rPr lang="ky-KG" sz="1700" kern="1200" dirty="0"/>
            <a:t>турат»-деп белгиленген</a:t>
          </a:r>
          <a:endParaRPr lang="ru-RU" sz="1700" kern="1200" dirty="0"/>
        </a:p>
      </dsp:txBody>
      <dsp:txXfrm>
        <a:off x="1256042" y="72008"/>
        <a:ext cx="2930765" cy="422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0BF8-C3CA-4057-BD07-1F754996BD15}">
      <dsp:nvSpPr>
        <dsp:cNvPr id="0" name=""/>
        <dsp:cNvSpPr/>
      </dsp:nvSpPr>
      <dsp:spPr>
        <a:xfrm>
          <a:off x="0" y="22501"/>
          <a:ext cx="8229600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300" kern="1200"/>
            <a:t>Кекирейүү, менменсинүү, текеберчилик, төрөпейилдик. </a:t>
          </a:r>
          <a:endParaRPr lang="ru-RU" sz="2300" kern="1200"/>
        </a:p>
      </dsp:txBody>
      <dsp:txXfrm>
        <a:off x="62808" y="85309"/>
        <a:ext cx="8103984" cy="1161018"/>
      </dsp:txXfrm>
    </dsp:sp>
    <dsp:sp modelId="{F539BE5B-F5AA-4AAA-B46C-EB694528332F}">
      <dsp:nvSpPr>
        <dsp:cNvPr id="0" name=""/>
        <dsp:cNvSpPr/>
      </dsp:nvSpPr>
      <dsp:spPr>
        <a:xfrm>
          <a:off x="0" y="1375376"/>
          <a:ext cx="8229600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300" kern="1200"/>
            <a:t>Буларды элибиз «Каадаланып калыптыр, каада күтүп калыптыр,</a:t>
          </a:r>
          <a:r>
            <a:rPr lang="ru-RU" sz="2300" kern="1200"/>
            <a:t> </a:t>
          </a:r>
          <a:r>
            <a:rPr lang="ky-KG" sz="2300" kern="1200"/>
            <a:t>каада билбеген каадасыз» деп айыпташкан.</a:t>
          </a:r>
          <a:endParaRPr lang="ru-RU" sz="2300" kern="1200"/>
        </a:p>
      </dsp:txBody>
      <dsp:txXfrm>
        <a:off x="62808" y="1438184"/>
        <a:ext cx="8103984" cy="1161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75306-656B-4AEC-80CD-910DEB977064}">
      <dsp:nvSpPr>
        <dsp:cNvPr id="0" name=""/>
        <dsp:cNvSpPr/>
      </dsp:nvSpPr>
      <dsp:spPr>
        <a:xfrm>
          <a:off x="0" y="491382"/>
          <a:ext cx="3312368" cy="1324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Татыктуу жашоо үчүн билим алуу зарыл </a:t>
          </a:r>
        </a:p>
      </dsp:txBody>
      <dsp:txXfrm>
        <a:off x="662474" y="491382"/>
        <a:ext cx="1987421" cy="1324947"/>
      </dsp:txXfrm>
    </dsp:sp>
    <dsp:sp modelId="{70BA4EC5-0501-4C6F-9696-79377FC6881D}">
      <dsp:nvSpPr>
        <dsp:cNvPr id="0" name=""/>
        <dsp:cNvSpPr/>
      </dsp:nvSpPr>
      <dsp:spPr>
        <a:xfrm>
          <a:off x="0" y="2001822"/>
          <a:ext cx="3312368" cy="1324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800" kern="1200"/>
            <a:t>Кесипти туура тандоо зарыл </a:t>
          </a:r>
          <a:endParaRPr lang="ru-RU" sz="1800" kern="1200"/>
        </a:p>
      </dsp:txBody>
      <dsp:txXfrm>
        <a:off x="662474" y="2001822"/>
        <a:ext cx="1987421" cy="1324947"/>
      </dsp:txXfrm>
    </dsp:sp>
    <dsp:sp modelId="{82B1F971-F214-486A-9FD5-3A60F607CA0B}">
      <dsp:nvSpPr>
        <dsp:cNvPr id="0" name=""/>
        <dsp:cNvSpPr/>
      </dsp:nvSpPr>
      <dsp:spPr>
        <a:xfrm>
          <a:off x="0" y="3512262"/>
          <a:ext cx="3312368" cy="1324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Адам кесипкөй гана эмес нарктуу «кыргыз жараны» болуш керек</a:t>
          </a:r>
        </a:p>
      </dsp:txBody>
      <dsp:txXfrm>
        <a:off x="662474" y="3512262"/>
        <a:ext cx="1987421" cy="1324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A050C-9160-42AA-8F69-BFEF0A965AD6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BDE7C-E3AF-4048-9ADC-1AA9CF0BF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8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DE7C-E3AF-4048-9ADC-1AA9CF0BFD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7620EF-17DD-45E0-A895-63568787DB25}" type="datetimeFigureOut">
              <a:rPr lang="ru-RU" smtClean="0"/>
              <a:t>пт 18.08.23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DD6BC3-FCAE-4170-9625-F8423ECE68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5040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y-KG" dirty="0"/>
              <a:t> кесипкөй, Нарктуу жаран – өлкөнүн келечеги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09329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y-K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берүүнүн отличниги, тарыхчы, </a:t>
            </a:r>
          </a:p>
          <a:p>
            <a:pPr algn="just"/>
            <a:r>
              <a:rPr lang="ky-K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Ишекеева Элеонора Жумабековна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726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Салт. Нарк. Каада. Үрп-адат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653701"/>
              </p:ext>
            </p:extLst>
          </p:nvPr>
        </p:nvGraphicFramePr>
        <p:xfrm>
          <a:off x="539552" y="1844824"/>
          <a:ext cx="4186808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83518"/>
            <a:ext cx="3387055" cy="51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98301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128" y="692696"/>
            <a:ext cx="8034304" cy="75510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Кылымдардан</a:t>
            </a:r>
            <a:r>
              <a:rPr lang="ru-RU" dirty="0"/>
              <a:t> бери </a:t>
            </a:r>
            <a:r>
              <a:rPr lang="ru-RU" dirty="0" err="1"/>
              <a:t>жашап</a:t>
            </a:r>
            <a:r>
              <a:rPr lang="ru-RU" dirty="0"/>
              <a:t> </a:t>
            </a:r>
            <a:r>
              <a:rPr lang="ru-RU" dirty="0" err="1"/>
              <a:t>келаткан</a:t>
            </a:r>
            <a:r>
              <a:rPr lang="ru-RU" dirty="0"/>
              <a:t> </a:t>
            </a:r>
            <a:r>
              <a:rPr lang="ru-RU" dirty="0" err="1"/>
              <a:t>ата</a:t>
            </a:r>
            <a:r>
              <a:rPr lang="ru-RU" dirty="0"/>
              <a:t> </a:t>
            </a:r>
            <a:r>
              <a:rPr lang="ru-RU" dirty="0" err="1"/>
              <a:t>салттарыбыз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6382"/>
            <a:ext cx="2203698" cy="319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376264" cy="320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18905"/>
            <a:ext cx="2160240" cy="209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1369"/>
            <a:ext cx="1836426" cy="188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5827776" y="1844824"/>
            <a:ext cx="3240360" cy="41487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Үйлөнүү</a:t>
            </a:r>
            <a:r>
              <a:rPr lang="ru-RU" dirty="0"/>
              <a:t> тою</a:t>
            </a:r>
          </a:p>
          <a:p>
            <a:pPr algn="ctr"/>
            <a:r>
              <a:rPr lang="ru-RU" dirty="0"/>
              <a:t>-</a:t>
            </a:r>
            <a:r>
              <a:rPr lang="ru-RU" dirty="0" err="1"/>
              <a:t>Бешик</a:t>
            </a:r>
            <a:r>
              <a:rPr lang="ru-RU" dirty="0"/>
              <a:t> той</a:t>
            </a:r>
          </a:p>
          <a:p>
            <a:pPr algn="ctr"/>
            <a:r>
              <a:rPr lang="ru-RU" dirty="0"/>
              <a:t>- </a:t>
            </a:r>
            <a:r>
              <a:rPr lang="ru-RU" dirty="0" err="1"/>
              <a:t>Тушоо</a:t>
            </a:r>
            <a:r>
              <a:rPr lang="ru-RU" dirty="0"/>
              <a:t> тою</a:t>
            </a:r>
          </a:p>
          <a:p>
            <a:pPr algn="ctr"/>
            <a:r>
              <a:rPr lang="ru-RU" dirty="0"/>
              <a:t>-</a:t>
            </a:r>
            <a:r>
              <a:rPr lang="ru-RU" dirty="0" err="1"/>
              <a:t>Сүннөт</a:t>
            </a:r>
            <a:r>
              <a:rPr lang="ru-RU" dirty="0"/>
              <a:t> той</a:t>
            </a:r>
          </a:p>
          <a:p>
            <a:pPr algn="ctr"/>
            <a:r>
              <a:rPr lang="ru-RU" dirty="0"/>
              <a:t>-Куда </a:t>
            </a:r>
            <a:r>
              <a:rPr lang="ru-RU" dirty="0" err="1"/>
              <a:t>күтүү</a:t>
            </a:r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dirty="0" err="1"/>
              <a:t>Кыз</a:t>
            </a:r>
            <a:r>
              <a:rPr lang="ru-RU" dirty="0"/>
              <a:t> </a:t>
            </a:r>
            <a:r>
              <a:rPr lang="ru-RU" dirty="0" err="1"/>
              <a:t>узатуу</a:t>
            </a:r>
            <a:endParaRPr lang="ru-RU" dirty="0"/>
          </a:p>
          <a:p>
            <a:pPr marL="285750" indent="-285750" algn="ctr">
              <a:buFontTx/>
              <a:buChar char="-"/>
            </a:pPr>
            <a:r>
              <a:rPr lang="ky-KG" dirty="0"/>
              <a:t>Бата берүү</a:t>
            </a:r>
            <a:endParaRPr lang="ru-RU" dirty="0"/>
          </a:p>
          <a:p>
            <a:pPr algn="ctr"/>
            <a:r>
              <a:rPr lang="ru-RU" dirty="0"/>
              <a:t>-</a:t>
            </a:r>
            <a:r>
              <a:rPr lang="ru-RU" dirty="0" err="1"/>
              <a:t>Үй</a:t>
            </a:r>
            <a:r>
              <a:rPr lang="ru-RU" dirty="0"/>
              <a:t> той </a:t>
            </a:r>
          </a:p>
          <a:p>
            <a:pPr algn="ctr"/>
            <a:r>
              <a:rPr lang="ru-RU" dirty="0"/>
              <a:t>-</a:t>
            </a:r>
            <a:r>
              <a:rPr lang="ru-RU" dirty="0" err="1"/>
              <a:t>Тойдо</a:t>
            </a:r>
            <a:r>
              <a:rPr lang="ru-RU" dirty="0"/>
              <a:t> жар </a:t>
            </a:r>
            <a:r>
              <a:rPr lang="ru-RU" dirty="0" err="1"/>
              <a:t>чакыруу</a:t>
            </a:r>
            <a:endParaRPr lang="ru-RU" dirty="0"/>
          </a:p>
          <a:p>
            <a:pPr algn="ctr"/>
            <a:r>
              <a:rPr lang="ky-KG" dirty="0"/>
              <a:t>-Маараке тойлор</a:t>
            </a:r>
            <a:endParaRPr lang="ru-RU" dirty="0"/>
          </a:p>
          <a:p>
            <a:pPr algn="ctr"/>
            <a:r>
              <a:rPr lang="ru-RU" dirty="0"/>
              <a:t>-</a:t>
            </a:r>
            <a:r>
              <a:rPr lang="ru-RU" dirty="0" err="1"/>
              <a:t>Сүмөлөк</a:t>
            </a:r>
            <a:r>
              <a:rPr lang="ru-RU" dirty="0"/>
              <a:t> </a:t>
            </a:r>
            <a:r>
              <a:rPr lang="ru-RU" dirty="0" err="1"/>
              <a:t>кайнатуу</a:t>
            </a:r>
            <a:r>
              <a:rPr lang="ru-RU" dirty="0"/>
              <a:t>;</a:t>
            </a:r>
          </a:p>
          <a:p>
            <a:pPr algn="ctr"/>
            <a:r>
              <a:rPr lang="ky-KG" dirty="0"/>
              <a:t>-Аш берүү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4131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95738"/>
            <a:ext cx="2660596" cy="263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128" y="476672"/>
            <a:ext cx="8260672" cy="97112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/>
              <a:t>Аталардан</a:t>
            </a:r>
            <a:r>
              <a:rPr lang="ru-RU" dirty="0"/>
              <a:t> калган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нарктар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3322712" cy="4824536"/>
          </a:xfrm>
        </p:spPr>
        <p:txBody>
          <a:bodyPr>
            <a:normAutofit fontScale="62500" lnSpcReduction="20000"/>
          </a:bodyPr>
          <a:lstStyle/>
          <a:p>
            <a:r>
              <a:rPr lang="ky-KG" dirty="0"/>
              <a:t>- Адамдык </a:t>
            </a:r>
            <a:r>
              <a:rPr lang="ky-KG" b="1" dirty="0"/>
              <a:t>ариетти</a:t>
            </a:r>
            <a:r>
              <a:rPr lang="ky-KG" dirty="0"/>
              <a:t> бекем тутуу;</a:t>
            </a:r>
            <a:endParaRPr lang="ru-RU" dirty="0"/>
          </a:p>
          <a:p>
            <a:r>
              <a:rPr lang="ky-KG" dirty="0"/>
              <a:t>-</a:t>
            </a:r>
            <a:r>
              <a:rPr lang="ky-KG" b="1" dirty="0"/>
              <a:t>Улуттук аӊ сезимди,</a:t>
            </a:r>
            <a:r>
              <a:rPr lang="ky-KG" dirty="0"/>
              <a:t> ар-намысты сактоо;</a:t>
            </a:r>
            <a:endParaRPr lang="ru-RU" dirty="0"/>
          </a:p>
          <a:p>
            <a:r>
              <a:rPr lang="ky-KG" dirty="0"/>
              <a:t>-Улуттук </a:t>
            </a:r>
            <a:r>
              <a:rPr lang="ky-KG" b="1" dirty="0"/>
              <a:t>нарктарды, каадаларды, үрп-адаттарды </a:t>
            </a:r>
            <a:r>
              <a:rPr lang="ky-KG" dirty="0"/>
              <a:t>сактоо;</a:t>
            </a:r>
            <a:endParaRPr lang="ru-RU" dirty="0"/>
          </a:p>
          <a:p>
            <a:r>
              <a:rPr lang="ky-KG" dirty="0"/>
              <a:t>-</a:t>
            </a:r>
            <a:r>
              <a:rPr lang="ky-KG" b="1" dirty="0"/>
              <a:t>Ата Мекенди сүйүү, коргоо </a:t>
            </a:r>
            <a:r>
              <a:rPr lang="ky-KG" dirty="0"/>
              <a:t>жана ага кызмат кылуу;</a:t>
            </a:r>
            <a:endParaRPr lang="ru-RU" dirty="0"/>
          </a:p>
          <a:p>
            <a:r>
              <a:rPr lang="ky-KG" dirty="0"/>
              <a:t>-Эл-журт алдындагы </a:t>
            </a:r>
            <a:r>
              <a:rPr lang="ky-KG" b="1" dirty="0"/>
              <a:t>атуулдук парзын </a:t>
            </a:r>
            <a:r>
              <a:rPr lang="ky-KG" dirty="0"/>
              <a:t>аткаруу;</a:t>
            </a:r>
            <a:endParaRPr lang="ru-RU" dirty="0"/>
          </a:p>
          <a:p>
            <a:r>
              <a:rPr lang="ky-KG" dirty="0"/>
              <a:t>-Мекендин жашыруун </a:t>
            </a:r>
            <a:r>
              <a:rPr lang="ky-KG" b="1" dirty="0"/>
              <a:t>сырларын сактоо </a:t>
            </a:r>
            <a:r>
              <a:rPr lang="ky-KG" dirty="0"/>
              <a:t>жана душманга дилин бербөө;</a:t>
            </a:r>
            <a:endParaRPr lang="ru-RU" dirty="0"/>
          </a:p>
          <a:p>
            <a:r>
              <a:rPr lang="ky-KG" dirty="0"/>
              <a:t>-</a:t>
            </a:r>
            <a:r>
              <a:rPr lang="ky-KG" b="1" dirty="0"/>
              <a:t>Ата-энени сүйүү </a:t>
            </a:r>
            <a:r>
              <a:rPr lang="ky-KG" dirty="0"/>
              <a:t>жана урматтоо;</a:t>
            </a:r>
            <a:endParaRPr lang="ru-RU" dirty="0"/>
          </a:p>
          <a:p>
            <a:r>
              <a:rPr lang="ky-KG" dirty="0"/>
              <a:t>-Туугандын турпагы алтын деп, аларды урматтоо;</a:t>
            </a:r>
            <a:endParaRPr lang="ru-RU" dirty="0"/>
          </a:p>
          <a:p>
            <a:r>
              <a:rPr lang="ky-KG" dirty="0">
                <a:solidFill>
                  <a:srgbClr val="C00000"/>
                </a:solidFill>
              </a:rPr>
              <a:t>-</a:t>
            </a:r>
            <a:r>
              <a:rPr lang="ky-KG" b="1" dirty="0">
                <a:solidFill>
                  <a:srgbClr val="C00000"/>
                </a:solidFill>
              </a:rPr>
              <a:t>Баш кийимди </a:t>
            </a:r>
            <a:r>
              <a:rPr lang="ky-KG" dirty="0"/>
              <a:t>кастарлоо;</a:t>
            </a:r>
            <a:endParaRPr lang="ru-RU" dirty="0"/>
          </a:p>
          <a:p>
            <a:r>
              <a:rPr lang="ky-KG" dirty="0">
                <a:solidFill>
                  <a:srgbClr val="C00000"/>
                </a:solidFill>
              </a:rPr>
              <a:t>-</a:t>
            </a:r>
            <a:r>
              <a:rPr lang="ky-KG" b="1" dirty="0">
                <a:solidFill>
                  <a:srgbClr val="C00000"/>
                </a:solidFill>
              </a:rPr>
              <a:t>Комузду</a:t>
            </a:r>
            <a:r>
              <a:rPr lang="ky-KG" dirty="0">
                <a:solidFill>
                  <a:srgbClr val="C00000"/>
                </a:solidFill>
              </a:rPr>
              <a:t> </a:t>
            </a:r>
            <a:r>
              <a:rPr lang="ky-KG" dirty="0"/>
              <a:t>урматтоо;</a:t>
            </a:r>
            <a:endParaRPr lang="ru-RU" dirty="0"/>
          </a:p>
          <a:p>
            <a:r>
              <a:rPr lang="ky-KG" dirty="0"/>
              <a:t>-Абийир, </a:t>
            </a:r>
            <a:r>
              <a:rPr lang="ky-KG" b="1" dirty="0"/>
              <a:t>ар-намысты</a:t>
            </a:r>
            <a:r>
              <a:rPr lang="ky-KG" dirty="0"/>
              <a:t> таза сактоо;</a:t>
            </a:r>
            <a:endParaRPr lang="ru-RU" dirty="0"/>
          </a:p>
          <a:p>
            <a:r>
              <a:rPr lang="ky-KG" dirty="0">
                <a:solidFill>
                  <a:srgbClr val="C00000"/>
                </a:solidFill>
              </a:rPr>
              <a:t>-</a:t>
            </a:r>
            <a:r>
              <a:rPr lang="ky-KG" b="1" dirty="0">
                <a:solidFill>
                  <a:srgbClr val="C00000"/>
                </a:solidFill>
              </a:rPr>
              <a:t>Нанды</a:t>
            </a:r>
            <a:r>
              <a:rPr lang="ky-KG" dirty="0">
                <a:solidFill>
                  <a:srgbClr val="C00000"/>
                </a:solidFill>
              </a:rPr>
              <a:t> </a:t>
            </a:r>
            <a:r>
              <a:rPr lang="ky-KG" dirty="0"/>
              <a:t>улук тутуу;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1365951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400" i="1" dirty="0">
                <a:latin typeface="Sitka Small" panose="02000505000000020004" pitchFamily="2" charset="0"/>
              </a:rPr>
              <a:t>Туулган жердин топурагы алтын...</a:t>
            </a:r>
            <a:endParaRPr lang="ru-RU" sz="1400" i="1" dirty="0">
              <a:latin typeface="Sitka Small" panose="02000505000000020004" pitchFamily="2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77" y="1772816"/>
            <a:ext cx="1944216" cy="155692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77" y="4230467"/>
            <a:ext cx="3333714" cy="250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64109"/>
            <a:ext cx="2756113" cy="12979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599989" lon="20099955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985935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60648"/>
            <a:ext cx="4104456" cy="62646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-</a:t>
            </a:r>
            <a:r>
              <a:rPr lang="ru-RU" b="1" dirty="0" err="1"/>
              <a:t>Ата-салтты</a:t>
            </a:r>
            <a:r>
              <a:rPr lang="ru-RU" b="1" dirty="0"/>
              <a:t>, </a:t>
            </a:r>
            <a:r>
              <a:rPr lang="ru-RU" b="1" dirty="0" err="1"/>
              <a:t>Эне-адебин</a:t>
            </a:r>
            <a:r>
              <a:rPr lang="ru-RU" dirty="0"/>
              <a:t> </a:t>
            </a:r>
            <a:r>
              <a:rPr lang="ru-RU" dirty="0" err="1"/>
              <a:t>сактоо</a:t>
            </a:r>
            <a:r>
              <a:rPr lang="ru-RU" dirty="0"/>
              <a:t>;</a:t>
            </a:r>
          </a:p>
          <a:p>
            <a:r>
              <a:rPr lang="ru-RU" b="1" dirty="0"/>
              <a:t>-</a:t>
            </a:r>
            <a:r>
              <a:rPr lang="ru-RU" b="1" dirty="0" err="1"/>
              <a:t>Эне</a:t>
            </a:r>
            <a:r>
              <a:rPr lang="ru-RU" b="1" dirty="0"/>
              <a:t> </a:t>
            </a:r>
            <a:r>
              <a:rPr lang="ru-RU" b="1" dirty="0" err="1"/>
              <a:t>тилин</a:t>
            </a:r>
            <a:r>
              <a:rPr lang="ru-RU" b="1" dirty="0"/>
              <a:t> </a:t>
            </a:r>
            <a:r>
              <a:rPr lang="ru-RU" dirty="0" err="1"/>
              <a:t>коргоо</a:t>
            </a:r>
            <a:r>
              <a:rPr lang="ru-RU" dirty="0"/>
              <a:t>;</a:t>
            </a:r>
          </a:p>
          <a:p>
            <a:r>
              <a:rPr lang="ru-RU" b="1" dirty="0"/>
              <a:t>-</a:t>
            </a:r>
            <a:r>
              <a:rPr lang="ru-RU" b="1" dirty="0" err="1"/>
              <a:t>Табиятты</a:t>
            </a:r>
            <a:r>
              <a:rPr lang="ru-RU" b="1" dirty="0"/>
              <a:t> </a:t>
            </a:r>
            <a:r>
              <a:rPr lang="ru-RU" dirty="0" err="1"/>
              <a:t>коргоо</a:t>
            </a:r>
            <a:r>
              <a:rPr lang="ru-RU" dirty="0"/>
              <a:t>;</a:t>
            </a:r>
          </a:p>
          <a:p>
            <a:r>
              <a:rPr lang="ru-RU" b="1" dirty="0"/>
              <a:t>-</a:t>
            </a:r>
            <a:r>
              <a:rPr lang="ru-RU" b="1" dirty="0" err="1"/>
              <a:t>Улуттук</a:t>
            </a:r>
            <a:r>
              <a:rPr lang="ru-RU" b="1" dirty="0"/>
              <a:t> </a:t>
            </a:r>
            <a:r>
              <a:rPr lang="ru-RU" b="1" dirty="0" err="1"/>
              <a:t>кийимдерди</a:t>
            </a:r>
            <a:r>
              <a:rPr lang="ru-RU" b="1" dirty="0"/>
              <a:t> </a:t>
            </a:r>
            <a:r>
              <a:rPr lang="ru-RU" dirty="0" err="1"/>
              <a:t>кастарлоо</a:t>
            </a:r>
            <a:r>
              <a:rPr lang="ru-RU" dirty="0"/>
              <a:t>;</a:t>
            </a:r>
          </a:p>
          <a:p>
            <a:r>
              <a:rPr lang="ru-RU" b="1" dirty="0"/>
              <a:t>-</a:t>
            </a:r>
            <a:r>
              <a:rPr lang="ru-RU" b="1" dirty="0" err="1"/>
              <a:t>Улуттук</a:t>
            </a:r>
            <a:r>
              <a:rPr lang="ru-RU" b="1" dirty="0"/>
              <a:t> </a:t>
            </a:r>
            <a:r>
              <a:rPr lang="ru-RU" b="1" dirty="0" err="1"/>
              <a:t>тамак-аштарды</a:t>
            </a:r>
            <a:r>
              <a:rPr lang="ru-RU" b="1" dirty="0"/>
              <a:t> </a:t>
            </a:r>
            <a:r>
              <a:rPr lang="ru-RU" dirty="0" err="1"/>
              <a:t>жасай</a:t>
            </a:r>
            <a:r>
              <a:rPr lang="ru-RU" dirty="0"/>
              <a:t> </a:t>
            </a:r>
            <a:r>
              <a:rPr lang="ru-RU" dirty="0" err="1"/>
              <a:t>билүү</a:t>
            </a:r>
            <a:r>
              <a:rPr lang="ru-RU" dirty="0"/>
              <a:t>;</a:t>
            </a:r>
          </a:p>
          <a:p>
            <a:r>
              <a:rPr lang="ru-RU" b="1" dirty="0"/>
              <a:t>-Динин, </a:t>
            </a:r>
            <a:r>
              <a:rPr lang="ru-RU" b="1" dirty="0" err="1"/>
              <a:t>дилин</a:t>
            </a:r>
            <a:r>
              <a:rPr lang="ru-RU" dirty="0"/>
              <a:t> </a:t>
            </a:r>
            <a:r>
              <a:rPr lang="ru-RU" dirty="0" err="1"/>
              <a:t>башкага</a:t>
            </a:r>
            <a:r>
              <a:rPr lang="ru-RU" dirty="0"/>
              <a:t> </a:t>
            </a:r>
            <a:r>
              <a:rPr lang="ru-RU" dirty="0" err="1"/>
              <a:t>алмашпоо</a:t>
            </a:r>
            <a:r>
              <a:rPr lang="ru-RU" dirty="0"/>
              <a:t>;</a:t>
            </a:r>
          </a:p>
          <a:p>
            <a:r>
              <a:rPr lang="ru-RU" b="1" dirty="0"/>
              <a:t>-</a:t>
            </a:r>
            <a:r>
              <a:rPr lang="ru-RU" b="1" dirty="0" err="1"/>
              <a:t>Улууну</a:t>
            </a:r>
            <a:r>
              <a:rPr lang="ru-RU" dirty="0"/>
              <a:t> </a:t>
            </a:r>
            <a:r>
              <a:rPr lang="ru-RU" dirty="0" err="1"/>
              <a:t>урматтоо</a:t>
            </a:r>
            <a:r>
              <a:rPr lang="ru-RU" dirty="0"/>
              <a:t>, </a:t>
            </a:r>
            <a:r>
              <a:rPr lang="ru-RU" b="1" dirty="0" err="1"/>
              <a:t>кичүүнү</a:t>
            </a:r>
            <a:r>
              <a:rPr lang="ru-RU" dirty="0"/>
              <a:t> </a:t>
            </a:r>
            <a:r>
              <a:rPr lang="ru-RU" dirty="0" err="1"/>
              <a:t>ызааттоо</a:t>
            </a:r>
            <a:r>
              <a:rPr lang="ru-RU" dirty="0"/>
              <a:t>;</a:t>
            </a:r>
          </a:p>
          <a:p>
            <a:r>
              <a:rPr lang="ru-RU" b="1" dirty="0"/>
              <a:t>-Ак </a:t>
            </a:r>
            <a:r>
              <a:rPr lang="ru-RU" b="1" dirty="0" err="1"/>
              <a:t>никени</a:t>
            </a:r>
            <a:r>
              <a:rPr lang="ru-RU" dirty="0"/>
              <a:t> </a:t>
            </a:r>
            <a:r>
              <a:rPr lang="ru-RU" dirty="0" err="1"/>
              <a:t>буспоо</a:t>
            </a:r>
            <a:r>
              <a:rPr lang="ru-RU" dirty="0"/>
              <a:t>;</a:t>
            </a:r>
          </a:p>
          <a:p>
            <a:r>
              <a:rPr lang="ru-RU" b="1" dirty="0"/>
              <a:t>-</a:t>
            </a:r>
            <a:r>
              <a:rPr lang="ru-RU" b="1" dirty="0" err="1"/>
              <a:t>Кечиримдүүлүк</a:t>
            </a:r>
            <a:r>
              <a:rPr lang="ru-RU" dirty="0"/>
              <a:t>;</a:t>
            </a:r>
          </a:p>
          <a:p>
            <a:r>
              <a:rPr lang="ru-RU" b="1" dirty="0"/>
              <a:t>-</a:t>
            </a:r>
            <a:r>
              <a:rPr lang="ru-RU" b="1" dirty="0" err="1"/>
              <a:t>Меймандостук</a:t>
            </a:r>
            <a:r>
              <a:rPr lang="ru-RU" b="1" dirty="0"/>
              <a:t>;</a:t>
            </a:r>
          </a:p>
          <a:p>
            <a:r>
              <a:rPr lang="ru-RU" dirty="0"/>
              <a:t>-Башка </a:t>
            </a:r>
            <a:r>
              <a:rPr lang="ru-RU" dirty="0" err="1"/>
              <a:t>элдер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b="1" dirty="0" err="1"/>
              <a:t>достук</a:t>
            </a:r>
            <a:r>
              <a:rPr lang="ru-RU" b="1" dirty="0"/>
              <a:t> </a:t>
            </a:r>
            <a:r>
              <a:rPr lang="ru-RU" b="1" dirty="0" err="1"/>
              <a:t>мамиледе</a:t>
            </a:r>
            <a:r>
              <a:rPr lang="ru-RU" b="1" dirty="0"/>
              <a:t> </a:t>
            </a:r>
            <a:r>
              <a:rPr lang="ru-RU" dirty="0" err="1"/>
              <a:t>болуу</a:t>
            </a:r>
            <a:r>
              <a:rPr lang="ru-RU" dirty="0"/>
              <a:t>;</a:t>
            </a:r>
          </a:p>
          <a:p>
            <a:r>
              <a:rPr lang="ru-RU" b="1" dirty="0"/>
              <a:t>-</a:t>
            </a:r>
            <a:r>
              <a:rPr lang="ru-RU" b="1" dirty="0" err="1"/>
              <a:t>Арбакты</a:t>
            </a:r>
            <a:r>
              <a:rPr lang="ru-RU" b="1" dirty="0"/>
              <a:t> </a:t>
            </a:r>
            <a:r>
              <a:rPr lang="ru-RU" b="1" dirty="0" err="1"/>
              <a:t>сыйлоо</a:t>
            </a:r>
            <a:r>
              <a:rPr lang="ru-RU" dirty="0"/>
              <a:t>, </a:t>
            </a:r>
            <a:r>
              <a:rPr lang="ru-RU" dirty="0" err="1"/>
              <a:t>көзү</a:t>
            </a:r>
            <a:r>
              <a:rPr lang="ru-RU" dirty="0"/>
              <a:t> </a:t>
            </a:r>
            <a:r>
              <a:rPr lang="ru-RU" dirty="0" err="1"/>
              <a:t>өткөндөргө</a:t>
            </a:r>
            <a:r>
              <a:rPr lang="ru-RU" dirty="0"/>
              <a:t> </a:t>
            </a:r>
            <a:r>
              <a:rPr lang="ru-RU" dirty="0" err="1"/>
              <a:t>куран</a:t>
            </a:r>
            <a:r>
              <a:rPr lang="ru-RU" dirty="0"/>
              <a:t> </a:t>
            </a:r>
            <a:r>
              <a:rPr lang="ru-RU" dirty="0" err="1"/>
              <a:t>түшүрүү</a:t>
            </a:r>
            <a:r>
              <a:rPr lang="ru-RU" dirty="0"/>
              <a:t>…,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68" y="908720"/>
            <a:ext cx="2322988" cy="21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64" y="3645024"/>
            <a:ext cx="2394996" cy="2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64556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7295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Адамдарда</a:t>
            </a:r>
            <a:r>
              <a:rPr lang="ru-RU" dirty="0"/>
              <a:t> </a:t>
            </a:r>
            <a:r>
              <a:rPr lang="ru-RU" dirty="0" err="1"/>
              <a:t>кездешүүчү</a:t>
            </a:r>
            <a:r>
              <a:rPr lang="ru-RU" dirty="0"/>
              <a:t> </a:t>
            </a:r>
            <a:r>
              <a:rPr lang="ru-RU" dirty="0" err="1"/>
              <a:t>терс</a:t>
            </a:r>
            <a:r>
              <a:rPr lang="ru-RU" dirty="0"/>
              <a:t> </a:t>
            </a:r>
            <a:r>
              <a:rPr lang="ru-RU" dirty="0" err="1"/>
              <a:t>каадалар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187497"/>
              </p:ext>
            </p:extLst>
          </p:nvPr>
        </p:nvGraphicFramePr>
        <p:xfrm>
          <a:off x="457200" y="1752601"/>
          <a:ext cx="8229600" cy="268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 bwMode="auto">
          <a:xfrm>
            <a:off x="4355976" y="3933056"/>
            <a:ext cx="3922762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0869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000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Тыянактар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837083"/>
              </p:ext>
            </p:extLst>
          </p:nvPr>
        </p:nvGraphicFramePr>
        <p:xfrm>
          <a:off x="179512" y="908720"/>
          <a:ext cx="33123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484784"/>
            <a:ext cx="5097213" cy="377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33044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561484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2409131"/>
          </a:xfrm>
        </p:spPr>
        <p:txBody>
          <a:bodyPr/>
          <a:lstStyle/>
          <a:p>
            <a:r>
              <a:rPr lang="ky-KG" dirty="0"/>
              <a:t>Биздин өлкөдө жашап жаткан ар бир жаран өзүнүн дилин, тилин , этникалык тиешелүүлүгүн унутпаш керек. Бирок ал биринчи кезекте Кыргызстандын жараны  жана аны менен сыймыктанышы керек. </a:t>
            </a: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339752" y="2564904"/>
            <a:ext cx="5976664" cy="41044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y-KG" sz="2800" i="1" dirty="0">
                <a:solidFill>
                  <a:prstClr val="black"/>
                </a:solidFill>
                <a:latin typeface="Trebuchet MS"/>
              </a:rPr>
              <a:t>	</a:t>
            </a:r>
            <a:r>
              <a:rPr lang="ky-KG" sz="2800" i="1" u="sng" dirty="0">
                <a:solidFill>
                  <a:prstClr val="black"/>
                </a:solidFill>
                <a:latin typeface="Sitka Small" panose="02000505000000020004" pitchFamily="2" charset="0"/>
              </a:rPr>
              <a:t>13-ноябрь 2020</a:t>
            </a:r>
          </a:p>
          <a:p>
            <a:pPr lvl="0"/>
            <a:endParaRPr lang="ky-KG" sz="2800" i="1" dirty="0">
              <a:solidFill>
                <a:prstClr val="black"/>
              </a:solidFill>
              <a:latin typeface="Sitka Small" panose="02000505000000020004" pitchFamily="2" charset="0"/>
            </a:endParaRPr>
          </a:p>
          <a:p>
            <a:pPr lvl="0"/>
            <a:r>
              <a:rPr lang="ky-KG" sz="2800" i="1" u="sng" dirty="0">
                <a:solidFill>
                  <a:prstClr val="black"/>
                </a:solidFill>
                <a:latin typeface="Sitka Small" panose="02000505000000020004" pitchFamily="2" charset="0"/>
              </a:rPr>
              <a:t>2021-2026</a:t>
            </a:r>
            <a:r>
              <a:rPr lang="ky-KG" sz="2800" i="1" dirty="0">
                <a:solidFill>
                  <a:prstClr val="black"/>
                </a:solidFill>
                <a:latin typeface="Sitka Small" panose="02000505000000020004" pitchFamily="2" charset="0"/>
              </a:rPr>
              <a:t>-жылдары Кыргыз республикасында «Кыргыз жараны» </a:t>
            </a:r>
          </a:p>
          <a:p>
            <a:pPr lvl="0"/>
            <a:r>
              <a:rPr lang="ky-KG" sz="2800" i="1" dirty="0">
                <a:solidFill>
                  <a:prstClr val="black"/>
                </a:solidFill>
                <a:latin typeface="Sitka Small" panose="02000505000000020004" pitchFamily="2" charset="0"/>
              </a:rPr>
              <a:t>деп жарандардын өзүн таануусун өнүктүрүү концепциясы</a:t>
            </a:r>
          </a:p>
        </p:txBody>
      </p:sp>
    </p:spTree>
    <p:extLst>
      <p:ext uri="{BB962C8B-B14F-4D97-AF65-F5344CB8AC3E}">
        <p14:creationId xmlns:p14="http://schemas.microsoft.com/office/powerpoint/2010/main" val="30235931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128" y="332657"/>
            <a:ext cx="8260672" cy="936104"/>
          </a:xfrm>
        </p:spPr>
        <p:txBody>
          <a:bodyPr>
            <a:normAutofit fontScale="90000"/>
          </a:bodyPr>
          <a:lstStyle/>
          <a:p>
            <a:r>
              <a:rPr lang="ky-KG" b="1" dirty="0"/>
              <a:t>Ар бир кесип ардактуу, ар бир кесип маанилүү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933"/>
            <a:ext cx="4355976" cy="571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716016" y="980727"/>
            <a:ext cx="4032448" cy="587727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Кесип</a:t>
            </a:r>
            <a:r>
              <a:rPr lang="ru-RU" dirty="0"/>
              <a:t> </a:t>
            </a:r>
            <a:r>
              <a:rPr lang="ru-RU" dirty="0" err="1"/>
              <a:t>тандоо</a:t>
            </a:r>
            <a:r>
              <a:rPr lang="ru-RU" dirty="0"/>
              <a:t> ар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адамдын</a:t>
            </a:r>
            <a:r>
              <a:rPr lang="ru-RU" dirty="0"/>
              <a:t> </a:t>
            </a:r>
            <a:r>
              <a:rPr lang="ru-RU" dirty="0" err="1"/>
              <a:t>жашоосундагы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жоопкерчиликтүү</a:t>
            </a:r>
            <a:r>
              <a:rPr lang="ru-RU" dirty="0"/>
              <a:t> </a:t>
            </a:r>
            <a:r>
              <a:rPr lang="ru-RU" dirty="0" err="1"/>
              <a:t>кадам</a:t>
            </a:r>
            <a:r>
              <a:rPr lang="ru-RU" dirty="0"/>
              <a:t>.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кесибин</a:t>
            </a:r>
            <a:r>
              <a:rPr lang="ru-RU" dirty="0"/>
              <a:t> </a:t>
            </a:r>
            <a:r>
              <a:rPr lang="ru-RU" dirty="0" err="1"/>
              <a:t>туура</a:t>
            </a:r>
            <a:r>
              <a:rPr lang="ru-RU" dirty="0"/>
              <a:t> </a:t>
            </a:r>
            <a:r>
              <a:rPr lang="ru-RU" dirty="0" err="1"/>
              <a:t>эмес</a:t>
            </a:r>
            <a:r>
              <a:rPr lang="ru-RU" dirty="0"/>
              <a:t> </a:t>
            </a:r>
            <a:r>
              <a:rPr lang="ru-RU" dirty="0" err="1"/>
              <a:t>тандаган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турмуштагы</a:t>
            </a:r>
            <a:r>
              <a:rPr lang="ru-RU" dirty="0"/>
              <a:t> </a:t>
            </a:r>
            <a:r>
              <a:rPr lang="ru-RU" dirty="0" err="1"/>
              <a:t>ордун</a:t>
            </a:r>
            <a:r>
              <a:rPr lang="ru-RU" dirty="0"/>
              <a:t> </a:t>
            </a:r>
            <a:r>
              <a:rPr lang="ru-RU" dirty="0" err="1"/>
              <a:t>табууда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кесиптик</a:t>
            </a:r>
            <a:r>
              <a:rPr lang="ru-RU" dirty="0"/>
              <a:t> </a:t>
            </a:r>
            <a:r>
              <a:rPr lang="ru-RU" dirty="0" err="1"/>
              <a:t>өсүүдө</a:t>
            </a:r>
            <a:r>
              <a:rPr lang="ru-RU" dirty="0"/>
              <a:t> да </a:t>
            </a:r>
            <a:r>
              <a:rPr lang="ru-RU" dirty="0" err="1"/>
              <a:t>кыйналышат</a:t>
            </a:r>
            <a:r>
              <a:rPr lang="ru-RU" dirty="0"/>
              <a:t>.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тандоо</a:t>
            </a:r>
            <a:r>
              <a:rPr lang="ru-RU" dirty="0"/>
              <a:t> </a:t>
            </a:r>
            <a:r>
              <a:rPr lang="ru-RU" dirty="0" err="1"/>
              <a:t>олуттуу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оңойго</a:t>
            </a:r>
            <a:r>
              <a:rPr lang="ru-RU" dirty="0"/>
              <a:t> </a:t>
            </a:r>
            <a:r>
              <a:rPr lang="ru-RU" dirty="0" err="1"/>
              <a:t>турбайт</a:t>
            </a:r>
            <a:r>
              <a:rPr lang="ru-RU" dirty="0"/>
              <a:t>, </a:t>
            </a:r>
            <a:r>
              <a:rPr lang="ru-RU" dirty="0" err="1"/>
              <a:t>тоскоолдуктар</a:t>
            </a:r>
            <a:r>
              <a:rPr lang="ru-RU" dirty="0"/>
              <a:t>, </a:t>
            </a:r>
            <a:r>
              <a:rPr lang="ru-RU" dirty="0" err="1"/>
              <a:t>кыйынчылыктар</a:t>
            </a:r>
            <a:r>
              <a:rPr lang="ru-RU" dirty="0"/>
              <a:t> болот. </a:t>
            </a:r>
          </a:p>
        </p:txBody>
      </p:sp>
    </p:spTree>
    <p:extLst>
      <p:ext uri="{BB962C8B-B14F-4D97-AF65-F5344CB8AC3E}">
        <p14:creationId xmlns:p14="http://schemas.microsoft.com/office/powerpoint/2010/main" val="288828962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/>
              <a:t>«</a:t>
            </a:r>
            <a:r>
              <a:rPr lang="ky-KG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Кесип тандоого </a:t>
            </a:r>
            <a:r>
              <a:rPr lang="ky-KG" dirty="0"/>
              <a:t>кандай кадамдарды кылдыныз?»</a:t>
            </a:r>
            <a:endParaRPr lang="ru-RU" dirty="0"/>
          </a:p>
        </p:txBody>
      </p:sp>
      <p:pic>
        <p:nvPicPr>
          <p:cNvPr id="4" name="Объект 3" descr="https://ideaca.today/uploads/29c053510ac8ee8b9527805dc18ef4dd02f94a59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7" b="-14353"/>
          <a:stretch/>
        </p:blipFill>
        <p:spPr bwMode="auto">
          <a:xfrm>
            <a:off x="0" y="2276872"/>
            <a:ext cx="9144000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971600" y="1752600"/>
            <a:ext cx="375476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99592" y="1556792"/>
            <a:ext cx="73448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Бүтүрүүчүлөрдүн </a:t>
            </a:r>
            <a:r>
              <a:rPr lang="ky-KG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72%</a:t>
            </a:r>
            <a:r>
              <a:rPr lang="ky-KG" dirty="0"/>
              <a:t> улуулардын аброюна таянып чечим жасашат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6559982"/>
            <a:ext cx="2880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700" dirty="0"/>
              <a:t>*“IDEA” коомдук фондунун изилдөө долбоору 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20818114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deaca.today/uploads/65184aecd4924c7300f30f6be0fe56ebba6b176a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"/>
          <a:stretch/>
        </p:blipFill>
        <p:spPr bwMode="auto">
          <a:xfrm>
            <a:off x="3758210" y="65868"/>
            <a:ext cx="5566318" cy="67921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995" y="332656"/>
            <a:ext cx="3635896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 algn="just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200" dirty="0" err="1">
                <a:solidFill>
                  <a:srgbClr val="564B3C"/>
                </a:solidFill>
              </a:rPr>
              <a:t>Жаштар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b="1" i="1" u="sng" dirty="0">
                <a:solidFill>
                  <a:srgbClr val="FF0000"/>
                </a:solidFill>
              </a:rPr>
              <a:t>«Эл </a:t>
            </a:r>
            <a:r>
              <a:rPr lang="ru-RU" sz="2200" b="1" i="1" u="sng" dirty="0" err="1">
                <a:solidFill>
                  <a:srgbClr val="FF0000"/>
                </a:solidFill>
              </a:rPr>
              <a:t>эмне</a:t>
            </a:r>
            <a:r>
              <a:rPr lang="ru-RU" sz="2200" b="1" i="1" u="sng" dirty="0">
                <a:solidFill>
                  <a:srgbClr val="FF0000"/>
                </a:solidFill>
              </a:rPr>
              <a:t> </a:t>
            </a:r>
            <a:r>
              <a:rPr lang="ru-RU" sz="2200" b="1" i="1" u="sng" dirty="0" err="1">
                <a:solidFill>
                  <a:srgbClr val="FF0000"/>
                </a:solidFill>
              </a:rPr>
              <a:t>дейт</a:t>
            </a:r>
            <a:r>
              <a:rPr lang="ru-RU" sz="2200" b="1" i="1" u="sng" dirty="0">
                <a:solidFill>
                  <a:srgbClr val="FF0000"/>
                </a:solidFill>
              </a:rPr>
              <a:t>?» </a:t>
            </a:r>
            <a:r>
              <a:rPr lang="ru-RU" sz="2200" dirty="0" err="1">
                <a:solidFill>
                  <a:srgbClr val="564B3C"/>
                </a:solidFill>
              </a:rPr>
              <a:t>түшүнүгүнүн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таасирине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берилип</a:t>
            </a:r>
            <a:r>
              <a:rPr lang="ru-RU" sz="2200" dirty="0">
                <a:solidFill>
                  <a:srgbClr val="564B3C"/>
                </a:solidFill>
              </a:rPr>
              <a:t>, юрист, экономист же банк </a:t>
            </a:r>
            <a:r>
              <a:rPr lang="ru-RU" sz="2200" dirty="0" err="1">
                <a:solidFill>
                  <a:srgbClr val="564B3C"/>
                </a:solidFill>
              </a:rPr>
              <a:t>кызматкери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сыяктуу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абройлуу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кесиптерди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тандашат</a:t>
            </a:r>
            <a:r>
              <a:rPr lang="ru-RU" sz="2200" dirty="0">
                <a:solidFill>
                  <a:srgbClr val="564B3C"/>
                </a:solidFill>
              </a:rPr>
              <a:t>. </a:t>
            </a:r>
          </a:p>
          <a:p>
            <a:pPr marL="342900" lvl="0" indent="-228600" algn="just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200" dirty="0" err="1">
                <a:solidFill>
                  <a:srgbClr val="564B3C"/>
                </a:solidFill>
              </a:rPr>
              <a:t>Натыйжада</a:t>
            </a:r>
            <a:r>
              <a:rPr lang="ru-RU" sz="2200" dirty="0">
                <a:solidFill>
                  <a:srgbClr val="564B3C"/>
                </a:solidFill>
              </a:rPr>
              <a:t>, </a:t>
            </a:r>
            <a:r>
              <a:rPr lang="ru-RU" sz="2200" dirty="0" err="1">
                <a:solidFill>
                  <a:srgbClr val="564B3C"/>
                </a:solidFill>
              </a:rPr>
              <a:t>Жогорку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окуу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жайын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аяктагандан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кийин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b="1" i="1" u="sng" dirty="0" err="1">
                <a:solidFill>
                  <a:srgbClr val="FF0000"/>
                </a:solidFill>
              </a:rPr>
              <a:t>жумуш</a:t>
            </a:r>
            <a:r>
              <a:rPr lang="ru-RU" sz="2200" b="1" i="1" u="sng" dirty="0">
                <a:solidFill>
                  <a:srgbClr val="FF0000"/>
                </a:solidFill>
              </a:rPr>
              <a:t> </a:t>
            </a:r>
            <a:r>
              <a:rPr lang="ru-RU" sz="2200" b="1" i="1" u="sng" dirty="0" err="1">
                <a:solidFill>
                  <a:srgbClr val="FF0000"/>
                </a:solidFill>
              </a:rPr>
              <a:t>таба</a:t>
            </a:r>
            <a:r>
              <a:rPr lang="ru-RU" sz="2200" b="1" i="1" u="sng" dirty="0">
                <a:solidFill>
                  <a:srgbClr val="FF0000"/>
                </a:solidFill>
              </a:rPr>
              <a:t> </a:t>
            </a:r>
            <a:r>
              <a:rPr lang="ru-RU" sz="2200" b="1" i="1" u="sng" dirty="0" err="1">
                <a:solidFill>
                  <a:srgbClr val="FF0000"/>
                </a:solidFill>
              </a:rPr>
              <a:t>албай</a:t>
            </a:r>
            <a:r>
              <a:rPr lang="ru-RU" sz="2200" b="1" i="1" u="sng" dirty="0">
                <a:solidFill>
                  <a:srgbClr val="FF0000"/>
                </a:solidFill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</a:rPr>
              <a:t>калышат</a:t>
            </a:r>
            <a:r>
              <a:rPr lang="ru-RU" sz="2200" b="1" i="1" dirty="0">
                <a:solidFill>
                  <a:srgbClr val="FF0000"/>
                </a:solidFill>
              </a:rPr>
              <a:t>. </a:t>
            </a:r>
            <a:r>
              <a:rPr lang="ru-RU" sz="2200" dirty="0">
                <a:solidFill>
                  <a:srgbClr val="564B3C"/>
                </a:solidFill>
              </a:rPr>
              <a:t>Же </a:t>
            </a:r>
            <a:r>
              <a:rPr lang="ru-RU" sz="2200" dirty="0" err="1">
                <a:solidFill>
                  <a:srgbClr val="564B3C"/>
                </a:solidFill>
              </a:rPr>
              <a:t>болбосо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иштеп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баштаганда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гана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</a:rPr>
              <a:t>кесиби</a:t>
            </a:r>
            <a:r>
              <a:rPr lang="ru-RU" sz="2200" b="1" i="1" dirty="0">
                <a:solidFill>
                  <a:srgbClr val="FF0000"/>
                </a:solidFill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</a:rPr>
              <a:t>жакпайт</a:t>
            </a:r>
            <a:r>
              <a:rPr lang="ru-RU" sz="2200" b="1" i="1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экенин</a:t>
            </a:r>
            <a:r>
              <a:rPr lang="ru-RU" sz="2200" dirty="0">
                <a:solidFill>
                  <a:srgbClr val="564B3C"/>
                </a:solidFill>
              </a:rPr>
              <a:t> </a:t>
            </a:r>
            <a:r>
              <a:rPr lang="ru-RU" sz="2200" dirty="0" err="1">
                <a:solidFill>
                  <a:srgbClr val="564B3C"/>
                </a:solidFill>
              </a:rPr>
              <a:t>түшүнүшөт</a:t>
            </a:r>
            <a:r>
              <a:rPr lang="ru-RU" sz="2200" dirty="0">
                <a:solidFill>
                  <a:srgbClr val="564B3C"/>
                </a:solidFill>
              </a:rPr>
              <a:t>. 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635896" y="116632"/>
            <a:ext cx="144016" cy="6696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525344"/>
            <a:ext cx="28781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301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/>
              <a:t>«ЖОЖ</a:t>
            </a:r>
            <a:r>
              <a:rPr lang="ky-KG" sz="2200" dirty="0"/>
              <a:t>го</a:t>
            </a:r>
            <a:r>
              <a:rPr lang="ky-KG" dirty="0"/>
              <a:t> өтпөй калгандардын арасында окубайм»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-1866"/>
          <a:stretch/>
        </p:blipFill>
        <p:spPr bwMode="auto">
          <a:xfrm>
            <a:off x="323528" y="1412776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53336"/>
            <a:ext cx="28781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6179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6" r="9425" b="-30647"/>
          <a:stretch/>
        </p:blipFill>
        <p:spPr bwMode="auto">
          <a:xfrm>
            <a:off x="-612576" y="1482"/>
            <a:ext cx="3026270" cy="36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728751"/>
              </p:ext>
            </p:extLst>
          </p:nvPr>
        </p:nvGraphicFramePr>
        <p:xfrm>
          <a:off x="467544" y="30815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55911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05273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10 ЖЫЛДАН КИЙИН КАЙСЫ КЕСИПТЕР КИРЕШЕЛҮҮ?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67520"/>
              </p:ext>
            </p:extLst>
          </p:nvPr>
        </p:nvGraphicFramePr>
        <p:xfrm>
          <a:off x="35496" y="404664"/>
          <a:ext cx="9108504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7904" y="941462"/>
            <a:ext cx="2088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>
                <a:solidFill>
                  <a:srgbClr val="C00000"/>
                </a:solidFill>
              </a:rPr>
              <a:t>Мугалим</a:t>
            </a:r>
            <a:endParaRPr lang="ru-RU" sz="1300" b="1" dirty="0">
              <a:solidFill>
                <a:srgbClr val="C00000"/>
              </a:solidFill>
            </a:endParaRPr>
          </a:p>
          <a:p>
            <a:r>
              <a:rPr lang="ru-RU" sz="1300" dirty="0" err="1"/>
              <a:t>Билим</a:t>
            </a:r>
            <a:r>
              <a:rPr lang="ru-RU" sz="1300" dirty="0"/>
              <a:t> </a:t>
            </a:r>
            <a:r>
              <a:rPr lang="ru-RU" sz="1300" dirty="0" err="1"/>
              <a:t>алуу</a:t>
            </a:r>
            <a:r>
              <a:rPr lang="ru-RU" sz="1300" dirty="0"/>
              <a:t> </a:t>
            </a:r>
            <a:r>
              <a:rPr lang="ru-RU" sz="1300" dirty="0" err="1"/>
              <a:t>бүтүндөй</a:t>
            </a:r>
            <a:r>
              <a:rPr lang="ru-RU" sz="1300" dirty="0"/>
              <a:t> </a:t>
            </a:r>
            <a:r>
              <a:rPr lang="ru-RU" sz="1300" dirty="0" err="1"/>
              <a:t>дүйнө</a:t>
            </a:r>
            <a:r>
              <a:rPr lang="ru-RU" sz="1300" dirty="0"/>
              <a:t> </a:t>
            </a:r>
            <a:r>
              <a:rPr lang="ru-RU" sz="1300" dirty="0" err="1"/>
              <a:t>элинин</a:t>
            </a:r>
            <a:r>
              <a:rPr lang="ru-RU" sz="1300" dirty="0"/>
              <a:t> </a:t>
            </a:r>
            <a:r>
              <a:rPr lang="ru-RU" sz="1300" dirty="0" err="1"/>
              <a:t>суроо-талабы</a:t>
            </a:r>
            <a:r>
              <a:rPr lang="ru-RU" sz="1300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68" y="5642664"/>
            <a:ext cx="26642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300" b="1" dirty="0">
                <a:solidFill>
                  <a:srgbClr val="C00000"/>
                </a:solidFill>
              </a:rPr>
              <a:t>Мал доктур</a:t>
            </a:r>
          </a:p>
          <a:p>
            <a:r>
              <a:rPr lang="ky-KG" sz="1300" dirty="0"/>
              <a:t>Элди сапаттуу эт менен камсыз кылуу үчүн сөзсүз мал доктурлар керек.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653521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700" i="1" dirty="0"/>
              <a:t>*Маалымат</a:t>
            </a:r>
            <a:r>
              <a:rPr lang="en-US" sz="700" i="1" dirty="0"/>
              <a:t> Super.KG </a:t>
            </a:r>
            <a:r>
              <a:rPr lang="ky-KG" sz="700" i="1" dirty="0"/>
              <a:t>порталынан алынды </a:t>
            </a:r>
            <a:endParaRPr lang="ru-RU" sz="700" i="1" dirty="0"/>
          </a:p>
        </p:txBody>
      </p:sp>
    </p:spTree>
    <p:extLst>
      <p:ext uri="{BB962C8B-B14F-4D97-AF65-F5344CB8AC3E}">
        <p14:creationId xmlns:p14="http://schemas.microsoft.com/office/powerpoint/2010/main" val="134726193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50405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93A299">
                    <a:lumMod val="75000"/>
                  </a:srgbClr>
                </a:solidFill>
              </a:rPr>
              <a:t>10 ЖЫЛДАН КИЙИН КАЙСЫ КЕСИПТЕР КИРЕШЕЛҮҮ?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46700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1601798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Дизайнер</a:t>
            </a:r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5676" y="1601375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Бизнес-тренер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5494796"/>
            <a:ext cx="2448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err="1"/>
              <a:t>Нутрициолог</a:t>
            </a:r>
            <a:endParaRPr lang="ru-RU" sz="2500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10527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6542329"/>
            <a:ext cx="36724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i="1" dirty="0"/>
              <a:t>*</a:t>
            </a:r>
            <a:r>
              <a:rPr lang="ru-RU" sz="700" i="1" dirty="0" err="1"/>
              <a:t>Маалымат</a:t>
            </a:r>
            <a:r>
              <a:rPr lang="ru-RU" sz="700" i="1" dirty="0"/>
              <a:t> </a:t>
            </a:r>
            <a:r>
              <a:rPr lang="en-US" sz="700" i="1" dirty="0" err="1"/>
              <a:t>Salary.index</a:t>
            </a:r>
            <a:r>
              <a:rPr lang="ru-RU" sz="700" i="1" dirty="0"/>
              <a:t> </a:t>
            </a:r>
            <a:r>
              <a:rPr lang="ru-RU" sz="700" i="1" dirty="0" err="1"/>
              <a:t>боюнча</a:t>
            </a:r>
            <a:r>
              <a:rPr lang="en-US" sz="700" i="1" dirty="0"/>
              <a:t> </a:t>
            </a:r>
            <a:endParaRPr lang="ru-RU" sz="700" i="1" dirty="0"/>
          </a:p>
        </p:txBody>
      </p:sp>
    </p:spTree>
    <p:extLst>
      <p:ext uri="{BB962C8B-B14F-4D97-AF65-F5344CB8AC3E}">
        <p14:creationId xmlns:p14="http://schemas.microsoft.com/office/powerpoint/2010/main" val="41536494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Бирок!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ky-KG" dirty="0"/>
              <a:t>Ишенимдүү, </a:t>
            </a:r>
          </a:p>
          <a:p>
            <a:r>
              <a:rPr lang="ky-KG" dirty="0"/>
              <a:t>Намыскөй, </a:t>
            </a:r>
          </a:p>
          <a:p>
            <a:r>
              <a:rPr lang="ky-KG" dirty="0"/>
              <a:t>Абийирдүү, </a:t>
            </a:r>
          </a:p>
          <a:p>
            <a:r>
              <a:rPr lang="ky-KG" dirty="0"/>
              <a:t>Мекенчил</a:t>
            </a:r>
          </a:p>
          <a:p>
            <a:r>
              <a:rPr lang="ky-KG" dirty="0"/>
              <a:t>Жоопкерчиликтүү</a:t>
            </a:r>
            <a:endParaRPr lang="ru-RU" dirty="0"/>
          </a:p>
          <a:p>
            <a:r>
              <a:rPr lang="ru-RU" dirty="0" err="1"/>
              <a:t>Уяттуу</a:t>
            </a:r>
            <a:endParaRPr lang="ru-RU" dirty="0"/>
          </a:p>
          <a:p>
            <a:r>
              <a:rPr lang="ky-KG" dirty="0"/>
              <a:t>Ариеттүү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1196752"/>
            <a:ext cx="77768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Мыкты кесипкөйлүк адистиктен гана турбайт, аны адамдык жогорку сапаттар да толукташы керек.</a:t>
            </a:r>
            <a:endParaRPr lang="ru-RU" dirty="0"/>
          </a:p>
        </p:txBody>
      </p:sp>
      <p:sp>
        <p:nvSpPr>
          <p:cNvPr id="5" name="Двойные фигурные скобки 4"/>
          <p:cNvSpPr/>
          <p:nvPr/>
        </p:nvSpPr>
        <p:spPr>
          <a:xfrm>
            <a:off x="467544" y="2636912"/>
            <a:ext cx="4032448" cy="309634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716016" y="3933056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63" y="4481537"/>
            <a:ext cx="2533650" cy="1800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940152" y="3807086"/>
            <a:ext cx="32539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y-KG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Нарктуулук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24974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754</Words>
  <Application>Microsoft Office PowerPoint</Application>
  <PresentationFormat>Экран (4:3)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Sitka Small</vt:lpstr>
      <vt:lpstr>Times New Roman</vt:lpstr>
      <vt:lpstr>Trebuchet MS</vt:lpstr>
      <vt:lpstr>Аптека</vt:lpstr>
      <vt:lpstr> кесипкөй, Нарктуу жаран – өлкөнүн келечеги</vt:lpstr>
      <vt:lpstr>Ар бир кесип ардактуу, ар бир кесип маанилүү </vt:lpstr>
      <vt:lpstr>«Кесип тандоого кандай кадамдарды кылдыныз?»</vt:lpstr>
      <vt:lpstr>Презентация PowerPoint</vt:lpstr>
      <vt:lpstr>«ЖОЖго өтпөй калгандардын арасында окубайм»</vt:lpstr>
      <vt:lpstr>Презентация PowerPoint</vt:lpstr>
      <vt:lpstr>10 ЖЫЛДАН КИЙИН КАЙСЫ КЕСИПТЕР КИРЕШЕЛҮҮ? </vt:lpstr>
      <vt:lpstr>10 ЖЫЛДАН КИЙИН КАЙСЫ КЕСИПТЕР КИРЕШЕЛҮҮ?</vt:lpstr>
      <vt:lpstr>Бирок! </vt:lpstr>
      <vt:lpstr>Салт. Нарк. Каада. Үрп-адат</vt:lpstr>
      <vt:lpstr>Кылымдардан бери жашап келаткан ата салттарыбыз </vt:lpstr>
      <vt:lpstr> Аталардан калган асыл нарктар </vt:lpstr>
      <vt:lpstr>Презентация PowerPoint</vt:lpstr>
      <vt:lpstr>Адамдарда кездешүүчү терс каадалар: </vt:lpstr>
      <vt:lpstr>Тыянактар: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Нарктуу, кесипкөй жаран – өлкөнүн келечеги</dc:title>
  <dc:creator>admin</dc:creator>
  <cp:lastModifiedBy>Пользователь</cp:lastModifiedBy>
  <cp:revision>52</cp:revision>
  <dcterms:created xsi:type="dcterms:W3CDTF">2023-08-15T10:17:31Z</dcterms:created>
  <dcterms:modified xsi:type="dcterms:W3CDTF">2023-08-18T03:27:33Z</dcterms:modified>
</cp:coreProperties>
</file>